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65"/>
  </p:notesMasterIdLst>
  <p:sldIdLst>
    <p:sldId id="482" r:id="rId2"/>
    <p:sldId id="481" r:id="rId3"/>
    <p:sldId id="480" r:id="rId4"/>
    <p:sldId id="488" r:id="rId5"/>
    <p:sldId id="489" r:id="rId6"/>
    <p:sldId id="455" r:id="rId7"/>
    <p:sldId id="474" r:id="rId8"/>
    <p:sldId id="471" r:id="rId9"/>
    <p:sldId id="464" r:id="rId10"/>
    <p:sldId id="463" r:id="rId11"/>
    <p:sldId id="444" r:id="rId12"/>
    <p:sldId id="437" r:id="rId13"/>
    <p:sldId id="423" r:id="rId14"/>
    <p:sldId id="363" r:id="rId15"/>
    <p:sldId id="440" r:id="rId16"/>
    <p:sldId id="441" r:id="rId17"/>
    <p:sldId id="442" r:id="rId18"/>
    <p:sldId id="443" r:id="rId19"/>
    <p:sldId id="419" r:id="rId20"/>
    <p:sldId id="416" r:id="rId21"/>
    <p:sldId id="382" r:id="rId22"/>
    <p:sldId id="384" r:id="rId23"/>
    <p:sldId id="418" r:id="rId24"/>
    <p:sldId id="417" r:id="rId25"/>
    <p:sldId id="451" r:id="rId26"/>
    <p:sldId id="450" r:id="rId27"/>
    <p:sldId id="449" r:id="rId28"/>
    <p:sldId id="388" r:id="rId29"/>
    <p:sldId id="447" r:id="rId30"/>
    <p:sldId id="395" r:id="rId31"/>
    <p:sldId id="426" r:id="rId32"/>
    <p:sldId id="431" r:id="rId33"/>
    <p:sldId id="404" r:id="rId34"/>
    <p:sldId id="405" r:id="rId35"/>
    <p:sldId id="457" r:id="rId36"/>
    <p:sldId id="458" r:id="rId37"/>
    <p:sldId id="425" r:id="rId38"/>
    <p:sldId id="393" r:id="rId39"/>
    <p:sldId id="394" r:id="rId40"/>
    <p:sldId id="460" r:id="rId41"/>
    <p:sldId id="398" r:id="rId42"/>
    <p:sldId id="461" r:id="rId43"/>
    <p:sldId id="312" r:id="rId44"/>
    <p:sldId id="317" r:id="rId45"/>
    <p:sldId id="318" r:id="rId46"/>
    <p:sldId id="428" r:id="rId47"/>
    <p:sldId id="411" r:id="rId48"/>
    <p:sldId id="412" r:id="rId49"/>
    <p:sldId id="408" r:id="rId50"/>
    <p:sldId id="409" r:id="rId51"/>
    <p:sldId id="410" r:id="rId52"/>
    <p:sldId id="335" r:id="rId53"/>
    <p:sldId id="328" r:id="rId54"/>
    <p:sldId id="389" r:id="rId55"/>
    <p:sldId id="326" r:id="rId56"/>
    <p:sldId id="448" r:id="rId57"/>
    <p:sldId id="414" r:id="rId58"/>
    <p:sldId id="413" r:id="rId59"/>
    <p:sldId id="345" r:id="rId60"/>
    <p:sldId id="344" r:id="rId61"/>
    <p:sldId id="341" r:id="rId62"/>
    <p:sldId id="339" r:id="rId63"/>
    <p:sldId id="415" r:id="rId64"/>
  </p:sldIdLst>
  <p:sldSz cx="24382413" cy="13716000"/>
  <p:notesSz cx="6858000" cy="9144000"/>
  <p:embeddedFontLst>
    <p:embeddedFont>
      <p:font typeface="Pretendard Variable" panose="02000003000000020004" pitchFamily="2" charset="-127"/>
      <p:bold r:id="rId66"/>
    </p:embeddedFont>
    <p:embeddedFont>
      <p:font typeface="NanumGothic" pitchFamily="2" charset="-127"/>
      <p:regular r:id="rId67"/>
      <p:bold r:id="rId68"/>
    </p:embeddedFont>
    <p:embeddedFont>
      <p:font typeface="Pretendard" panose="02000503000000020004" pitchFamily="2" charset="-127"/>
      <p:regular r:id="rId69"/>
    </p:embeddedFont>
    <p:embeddedFont>
      <p:font typeface="Pretendard Variable Medium" panose="02000003000000020004" pitchFamily="2" charset="-127"/>
      <p:regular r:id="rId7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필수 체크리스트" id="{C3E792CE-ED7F-4C12-AA8C-D3DDC8EC697C}">
          <p14:sldIdLst>
            <p14:sldId id="482"/>
            <p14:sldId id="481"/>
            <p14:sldId id="480"/>
            <p14:sldId id="488"/>
            <p14:sldId id="489"/>
          </p14:sldIdLst>
        </p14:section>
        <p14:section name="강의 제목 장표" id="{BD6FFAAC-BD60-014C-B108-68DA3992EF36}">
          <p14:sldIdLst>
            <p14:sldId id="455"/>
            <p14:sldId id="474"/>
            <p14:sldId id="471"/>
            <p14:sldId id="464"/>
            <p14:sldId id="463"/>
          </p14:sldIdLst>
        </p14:section>
        <p14:section name="사진" id="{FC2592F5-107F-6A49-A531-D0877828DD3A}">
          <p14:sldIdLst>
            <p14:sldId id="444"/>
            <p14:sldId id="437"/>
            <p14:sldId id="423"/>
            <p14:sldId id="363"/>
            <p14:sldId id="440"/>
            <p14:sldId id="441"/>
            <p14:sldId id="442"/>
            <p14:sldId id="443"/>
          </p14:sldIdLst>
        </p14:section>
        <p14:section name="사진+글" id="{8C2504DC-E278-5F46-ACBA-2B526CB5965B}">
          <p14:sldIdLst>
            <p14:sldId id="419"/>
            <p14:sldId id="416"/>
            <p14:sldId id="382"/>
            <p14:sldId id="384"/>
            <p14:sldId id="418"/>
            <p14:sldId id="417"/>
            <p14:sldId id="451"/>
            <p14:sldId id="450"/>
            <p14:sldId id="449"/>
            <p14:sldId id="388"/>
          </p14:sldIdLst>
        </p14:section>
        <p14:section name="세부내용" id="{8C053831-1773-074F-8278-53315FE0A672}">
          <p14:sldIdLst>
            <p14:sldId id="447"/>
            <p14:sldId id="395"/>
            <p14:sldId id="426"/>
            <p14:sldId id="431"/>
            <p14:sldId id="404"/>
            <p14:sldId id="405"/>
            <p14:sldId id="457"/>
            <p14:sldId id="458"/>
            <p14:sldId id="425"/>
            <p14:sldId id="393"/>
            <p14:sldId id="394"/>
            <p14:sldId id="460"/>
            <p14:sldId id="398"/>
            <p14:sldId id="461"/>
            <p14:sldId id="312"/>
            <p14:sldId id="317"/>
            <p14:sldId id="318"/>
          </p14:sldIdLst>
        </p14:section>
        <p14:section name="요약B" id="{52363057-9A07-664B-9579-159FAC9C6B24}">
          <p14:sldIdLst>
            <p14:sldId id="428"/>
            <p14:sldId id="411"/>
            <p14:sldId id="412"/>
            <p14:sldId id="408"/>
            <p14:sldId id="409"/>
            <p14:sldId id="410"/>
          </p14:sldIdLst>
        </p14:section>
        <p14:section name="도표" id="{24E37CB1-3C44-7649-B568-1E51BDB04ACB}">
          <p14:sldIdLst>
            <p14:sldId id="335"/>
            <p14:sldId id="328"/>
            <p14:sldId id="389"/>
            <p14:sldId id="326"/>
            <p14:sldId id="448"/>
            <p14:sldId id="414"/>
            <p14:sldId id="413"/>
            <p14:sldId id="345"/>
            <p14:sldId id="344"/>
            <p14:sldId id="341"/>
            <p14:sldId id="339"/>
            <p14:sldId id="4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4D00"/>
    <a:srgbClr val="FFFF00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5" autoAdjust="0"/>
    <p:restoredTop sz="96175"/>
  </p:normalViewPr>
  <p:slideViewPr>
    <p:cSldViewPr snapToGrid="0" showGuides="1">
      <p:cViewPr varScale="1">
        <p:scale>
          <a:sx n="58" d="100"/>
          <a:sy n="58" d="100"/>
        </p:scale>
        <p:origin x="5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2568" y="208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retendard Variable Medium" panose="02000003000000020004" pitchFamily="2" charset="-127"/>
              </a:defRPr>
            </a:lvl1pPr>
          </a:lstStyle>
          <a:p>
            <a:endParaRPr kumimoji="1" lang="ko-Kore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retendard Variable Medium" panose="02000003000000020004" pitchFamily="2" charset="-127"/>
              </a:defRPr>
            </a:lvl1pPr>
          </a:lstStyle>
          <a:p>
            <a:fld id="{7C5FDE10-E838-8544-ACA8-70694E0A2797}" type="datetimeFigureOut">
              <a:rPr kumimoji="1" lang="ko-Kore-KR" altLang="en-US" smtClean="0"/>
              <a:pPr/>
              <a:t>2025. 5. 7.</a:t>
            </a:fld>
            <a:endParaRPr kumimoji="1" lang="ko-Kore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 dirty="0"/>
              <a:t>마스터 텍스트 스타일을 편집하려면 클릭</a:t>
            </a:r>
          </a:p>
          <a:p>
            <a:pPr lvl="1"/>
            <a:r>
              <a:rPr kumimoji="1" lang="ko-KR" altLang="en-US" dirty="0"/>
              <a:t>두 번째 수준</a:t>
            </a:r>
          </a:p>
          <a:p>
            <a:pPr lvl="2"/>
            <a:r>
              <a:rPr kumimoji="1" lang="ko-KR" altLang="en-US" dirty="0"/>
              <a:t>세 번째 수준</a:t>
            </a:r>
          </a:p>
          <a:p>
            <a:pPr lvl="3"/>
            <a:r>
              <a:rPr kumimoji="1" lang="ko-KR" altLang="en-US" dirty="0"/>
              <a:t>네 번째 수준</a:t>
            </a:r>
          </a:p>
          <a:p>
            <a:pPr lvl="4"/>
            <a:r>
              <a:rPr kumimoji="1" lang="ko-KR" altLang="en-US" dirty="0"/>
              <a:t>다섯 번째 수준</a:t>
            </a:r>
            <a:endParaRPr kumimoji="1" lang="ko-Kore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retendard Variable Medium" panose="02000003000000020004" pitchFamily="2" charset="-127"/>
              </a:defRPr>
            </a:lvl1pPr>
          </a:lstStyle>
          <a:p>
            <a:endParaRPr kumimoji="1" lang="ko-Kore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retendard Variable Medium" panose="02000003000000020004" pitchFamily="2" charset="-127"/>
              </a:defRPr>
            </a:lvl1pPr>
          </a:lstStyle>
          <a:p>
            <a:fld id="{3789D7FA-348A-8448-9748-0A567B0FDA84}" type="slidenum">
              <a:rPr kumimoji="1" lang="ko-Kore-KR" altLang="en-US" smtClean="0"/>
              <a:pPr/>
              <a:t>‹#›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29375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retendard Variable Medium" panose="02000003000000020004" pitchFamily="2" charset="-12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retendard Variable Medium" panose="02000003000000020004" pitchFamily="2" charset="-12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retendard Variable Medium" panose="02000003000000020004" pitchFamily="2" charset="-12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retendard Variable Medium" panose="02000003000000020004" pitchFamily="2" charset="-12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retendard Variable Medium" panose="02000003000000020004" pitchFamily="2" charset="-12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ore-KR" altLang="en-US" dirty="0"/>
              <a:t>사진</a:t>
            </a:r>
            <a:r>
              <a:rPr kumimoji="1" lang="ko-KR" altLang="en-US" dirty="0"/>
              <a:t> 대신 범용 패턴 필요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9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863859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22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4132118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ore-KR" altLang="en-US" dirty="0"/>
              <a:t>세로사진</a:t>
            </a:r>
            <a:r>
              <a:rPr kumimoji="1" lang="ko-KR" altLang="en-US" dirty="0"/>
              <a:t> </a:t>
            </a:r>
            <a:r>
              <a:rPr kumimoji="1" lang="en-US" altLang="ko-KR" dirty="0"/>
              <a:t>2,3</a:t>
            </a:r>
            <a:r>
              <a:rPr kumimoji="1" lang="ko-KR" altLang="en-US" dirty="0"/>
              <a:t>단  문장은 직접 타이핑하세요</a:t>
            </a:r>
            <a:r>
              <a:rPr kumimoji="1" lang="en-US" altLang="ko-KR" dirty="0"/>
              <a:t>.</a:t>
            </a:r>
            <a:r>
              <a:rPr kumimoji="1" lang="ko-KR" altLang="en-US" dirty="0"/>
              <a:t> </a:t>
            </a:r>
            <a:r>
              <a:rPr kumimoji="1" lang="en-US" altLang="ko-KR" dirty="0"/>
              <a:t>Shift Enter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누르세요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23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496406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ore-KR" altLang="en-US" dirty="0"/>
              <a:t>세로사진</a:t>
            </a:r>
            <a:r>
              <a:rPr kumimoji="1" lang="ko-KR" altLang="en-US" dirty="0"/>
              <a:t> </a:t>
            </a:r>
            <a:r>
              <a:rPr kumimoji="1" lang="en-US" altLang="ko-KR" dirty="0"/>
              <a:t>2,3</a:t>
            </a:r>
            <a:r>
              <a:rPr kumimoji="1" lang="ko-KR" altLang="en-US" dirty="0"/>
              <a:t>단 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24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424101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33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470786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34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880415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43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345735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44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839888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45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614419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47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922311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48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14254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ore-KR" altLang="en-US" dirty="0"/>
              <a:t>사진</a:t>
            </a:r>
            <a:r>
              <a:rPr kumimoji="1" lang="ko-KR" altLang="en-US" dirty="0"/>
              <a:t> 대신 범용 패턴 필요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10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905198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49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954327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50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184383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51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040732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54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9640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14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483738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15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22427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16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193086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17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629670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1cm 6</a:t>
            </a:r>
            <a:r>
              <a:rPr kumimoji="1" lang="ko-KR" altLang="en-US" dirty="0"/>
              <a:t>그리드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unit 1.41cm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18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19749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ore-KR" altLang="en-US" dirty="0"/>
              <a:t>세로사진</a:t>
            </a:r>
            <a:r>
              <a:rPr kumimoji="1" lang="ko-KR" altLang="en-US" dirty="0"/>
              <a:t> </a:t>
            </a:r>
            <a:r>
              <a:rPr kumimoji="1" lang="en-US" altLang="ko-KR" dirty="0"/>
              <a:t>2,3</a:t>
            </a:r>
            <a:r>
              <a:rPr kumimoji="1" lang="ko-KR" altLang="en-US" dirty="0"/>
              <a:t>단 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19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4257096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ore-KR" altLang="en-US" dirty="0"/>
              <a:t>세로사진</a:t>
            </a:r>
            <a:r>
              <a:rPr kumimoji="1" lang="ko-KR" altLang="en-US" dirty="0"/>
              <a:t> </a:t>
            </a:r>
            <a:r>
              <a:rPr kumimoji="1" lang="en-US" altLang="ko-KR" dirty="0"/>
              <a:t>2,3</a:t>
            </a:r>
            <a:r>
              <a:rPr kumimoji="1" lang="ko-KR" altLang="en-US" dirty="0"/>
              <a:t>단 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9D7FA-348A-8448-9748-0A567B0FDA84}" type="slidenum">
              <a:rPr kumimoji="1" lang="ko-Kore-KR" altLang="en-US" smtClean="0"/>
              <a:t>20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33838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297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9" userDrawn="1">
          <p15:clr>
            <a:srgbClr val="FBAE40"/>
          </p15:clr>
        </p15:guide>
        <p15:guide id="2" pos="14710" userDrawn="1">
          <p15:clr>
            <a:srgbClr val="FBAE40"/>
          </p15:clr>
        </p15:guide>
        <p15:guide id="3" orient="horz" pos="521" userDrawn="1">
          <p15:clr>
            <a:srgbClr val="FBAE40"/>
          </p15:clr>
        </p15:guide>
        <p15:guide id="4" orient="horz" pos="2165" userDrawn="1">
          <p15:clr>
            <a:srgbClr val="FBAE40"/>
          </p15:clr>
        </p15:guide>
        <p15:guide id="5" orient="horz" pos="6588" userDrawn="1">
          <p15:clr>
            <a:srgbClr val="FBAE40"/>
          </p15:clr>
        </p15:guide>
        <p15:guide id="6" pos="3030" userDrawn="1">
          <p15:clr>
            <a:srgbClr val="FBAE40"/>
          </p15:clr>
        </p15:guide>
        <p15:guide id="7" pos="5412" userDrawn="1">
          <p15:clr>
            <a:srgbClr val="FBAE40"/>
          </p15:clr>
        </p15:guide>
        <p15:guide id="8" pos="2803" userDrawn="1">
          <p15:clr>
            <a:srgbClr val="FBAE40"/>
          </p15:clr>
        </p15:guide>
        <p15:guide id="9" pos="5185" userDrawn="1">
          <p15:clr>
            <a:srgbClr val="FBAE40"/>
          </p15:clr>
        </p15:guide>
        <p15:guide id="10" pos="12556" userDrawn="1">
          <p15:clr>
            <a:srgbClr val="FBAE40"/>
          </p15:clr>
        </p15:guide>
        <p15:guide id="11" pos="12329" userDrawn="1">
          <p15:clr>
            <a:srgbClr val="FBAE40"/>
          </p15:clr>
        </p15:guide>
        <p15:guide id="12" pos="10174" userDrawn="1">
          <p15:clr>
            <a:srgbClr val="FBAE40"/>
          </p15:clr>
        </p15:guide>
        <p15:guide id="13" pos="9947" userDrawn="1">
          <p15:clr>
            <a:srgbClr val="FBAE40"/>
          </p15:clr>
        </p15:guide>
        <p15:guide id="14" pos="7793" userDrawn="1">
          <p15:clr>
            <a:srgbClr val="FBAE40"/>
          </p15:clr>
        </p15:guide>
        <p15:guide id="15" pos="756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보통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224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9">
          <p15:clr>
            <a:srgbClr val="FBAE40"/>
          </p15:clr>
        </p15:guide>
        <p15:guide id="2" pos="14710">
          <p15:clr>
            <a:srgbClr val="FBAE40"/>
          </p15:clr>
        </p15:guide>
        <p15:guide id="3" orient="horz" pos="521">
          <p15:clr>
            <a:srgbClr val="FBAE40"/>
          </p15:clr>
        </p15:guide>
        <p15:guide id="4" orient="horz" pos="2506" userDrawn="1">
          <p15:clr>
            <a:srgbClr val="FBAE40"/>
          </p15:clr>
        </p15:guide>
        <p15:guide id="5" orient="horz" pos="6134" userDrawn="1">
          <p15:clr>
            <a:srgbClr val="FBAE40"/>
          </p15:clr>
        </p15:guide>
        <p15:guide id="6" pos="3030">
          <p15:clr>
            <a:srgbClr val="FBAE40"/>
          </p15:clr>
        </p15:guide>
        <p15:guide id="7" pos="5412">
          <p15:clr>
            <a:srgbClr val="FBAE40"/>
          </p15:clr>
        </p15:guide>
        <p15:guide id="8" pos="2803">
          <p15:clr>
            <a:srgbClr val="FBAE40"/>
          </p15:clr>
        </p15:guide>
        <p15:guide id="9" pos="5185">
          <p15:clr>
            <a:srgbClr val="FBAE40"/>
          </p15:clr>
        </p15:guide>
        <p15:guide id="10" pos="12556">
          <p15:clr>
            <a:srgbClr val="FBAE40"/>
          </p15:clr>
        </p15:guide>
        <p15:guide id="11" pos="12329">
          <p15:clr>
            <a:srgbClr val="FBAE40"/>
          </p15:clr>
        </p15:guide>
        <p15:guide id="12" pos="10174">
          <p15:clr>
            <a:srgbClr val="FBAE40"/>
          </p15:clr>
        </p15:guide>
        <p15:guide id="13" pos="9947">
          <p15:clr>
            <a:srgbClr val="FBAE40"/>
          </p15:clr>
        </p15:guide>
        <p15:guide id="14" pos="7793">
          <p15:clr>
            <a:srgbClr val="FBAE40"/>
          </p15:clr>
        </p15:guide>
        <p15:guide id="15" pos="756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좁게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102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9">
          <p15:clr>
            <a:srgbClr val="FBAE40"/>
          </p15:clr>
        </p15:guide>
        <p15:guide id="2" pos="14710">
          <p15:clr>
            <a:srgbClr val="FBAE40"/>
          </p15:clr>
        </p15:guide>
        <p15:guide id="3" orient="horz" pos="521">
          <p15:clr>
            <a:srgbClr val="FBAE40"/>
          </p15:clr>
        </p15:guide>
        <p15:guide id="4" orient="horz" pos="3413" userDrawn="1">
          <p15:clr>
            <a:srgbClr val="FBAE40"/>
          </p15:clr>
        </p15:guide>
        <p15:guide id="5" orient="horz" pos="5227" userDrawn="1">
          <p15:clr>
            <a:srgbClr val="FBAE40"/>
          </p15:clr>
        </p15:guide>
        <p15:guide id="6" pos="3030">
          <p15:clr>
            <a:srgbClr val="FBAE40"/>
          </p15:clr>
        </p15:guide>
        <p15:guide id="7" pos="5412">
          <p15:clr>
            <a:srgbClr val="FBAE40"/>
          </p15:clr>
        </p15:guide>
        <p15:guide id="8" pos="2803">
          <p15:clr>
            <a:srgbClr val="FBAE40"/>
          </p15:clr>
        </p15:guide>
        <p15:guide id="9" pos="5185">
          <p15:clr>
            <a:srgbClr val="FBAE40"/>
          </p15:clr>
        </p15:guide>
        <p15:guide id="10" pos="12556">
          <p15:clr>
            <a:srgbClr val="FBAE40"/>
          </p15:clr>
        </p15:guide>
        <p15:guide id="11" pos="12329">
          <p15:clr>
            <a:srgbClr val="FBAE40"/>
          </p15:clr>
        </p15:guide>
        <p15:guide id="12" pos="10174">
          <p15:clr>
            <a:srgbClr val="FBAE40"/>
          </p15:clr>
        </p15:guide>
        <p15:guide id="13" pos="9947">
          <p15:clr>
            <a:srgbClr val="FBAE40"/>
          </p15:clr>
        </p15:guide>
        <p15:guide id="14" pos="7793">
          <p15:clr>
            <a:srgbClr val="FBAE40"/>
          </p15:clr>
        </p15:guide>
        <p15:guide id="15" pos="756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가이드 없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904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9">
          <p15:clr>
            <a:srgbClr val="FBAE40"/>
          </p15:clr>
        </p15:guide>
        <p15:guide id="2" pos="14710">
          <p15:clr>
            <a:srgbClr val="FBAE40"/>
          </p15:clr>
        </p15:guide>
        <p15:guide id="3" orient="horz" pos="521">
          <p15:clr>
            <a:srgbClr val="FBAE40"/>
          </p15:clr>
        </p15:guide>
        <p15:guide id="4" orient="horz" pos="2165">
          <p15:clr>
            <a:srgbClr val="FBAE40"/>
          </p15:clr>
        </p15:guide>
        <p15:guide id="5" orient="horz" pos="6588">
          <p15:clr>
            <a:srgbClr val="FBAE40"/>
          </p15:clr>
        </p15:guide>
        <p15:guide id="6" pos="3030">
          <p15:clr>
            <a:srgbClr val="FBAE40"/>
          </p15:clr>
        </p15:guide>
        <p15:guide id="7" pos="5412">
          <p15:clr>
            <a:srgbClr val="FBAE40"/>
          </p15:clr>
        </p15:guide>
        <p15:guide id="8" pos="2803">
          <p15:clr>
            <a:srgbClr val="FBAE40"/>
          </p15:clr>
        </p15:guide>
        <p15:guide id="9" pos="5185">
          <p15:clr>
            <a:srgbClr val="FBAE40"/>
          </p15:clr>
        </p15:guide>
        <p15:guide id="10" pos="12556">
          <p15:clr>
            <a:srgbClr val="FBAE40"/>
          </p15:clr>
        </p15:guide>
        <p15:guide id="11" pos="12329">
          <p15:clr>
            <a:srgbClr val="FBAE40"/>
          </p15:clr>
        </p15:guide>
        <p15:guide id="12" pos="10174">
          <p15:clr>
            <a:srgbClr val="FBAE40"/>
          </p15:clr>
        </p15:guide>
        <p15:guide id="13" pos="9947">
          <p15:clr>
            <a:srgbClr val="FBAE40"/>
          </p15:clr>
        </p15:guide>
        <p15:guide id="14" pos="7793">
          <p15:clr>
            <a:srgbClr val="FBAE40"/>
          </p15:clr>
        </p15:guide>
        <p15:guide id="15" pos="756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36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7" r:id="rId2"/>
    <p:sldLayoutId id="2147483678" r:id="rId3"/>
    <p:sldLayoutId id="2147483679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EE47993B-084B-FC73-F840-C925AA6B98B9}"/>
              </a:ext>
            </a:extLst>
          </p:cNvPr>
          <p:cNvSpPr txBox="1"/>
          <p:nvPr/>
        </p:nvSpPr>
        <p:spPr>
          <a:xfrm>
            <a:off x="1040086" y="827088"/>
            <a:ext cx="340967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kumimoji="1" sz="2400" b="1" kern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Guideline</a:t>
            </a:r>
            <a:endParaRPr kumimoji="1" lang="ko-Kore-KR" altLang="en-US" sz="2800" b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4D787F-59A5-F937-5FED-830C79CAD821}"/>
              </a:ext>
            </a:extLst>
          </p:cNvPr>
          <p:cNvSpPr txBox="1"/>
          <p:nvPr/>
        </p:nvSpPr>
        <p:spPr>
          <a:xfrm>
            <a:off x="1039835" y="3430800"/>
            <a:ext cx="22023365" cy="63094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800" u="none" strike="noStrike" kern="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클래스</a:t>
            </a:r>
            <a:r>
              <a:rPr kumimoji="1" lang="en-US" altLang="ko-KR" sz="4800" u="none" strike="noStrike" kern="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101 PPT </a:t>
            </a:r>
            <a:r>
              <a:rPr kumimoji="1" lang="ko-KR" altLang="en-US" sz="4800" u="none" strike="noStrike" kern="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템플릿은 아래의 순서대로 확인 및 사용해주세요</a:t>
            </a:r>
            <a:r>
              <a:rPr kumimoji="1" lang="en-US" altLang="ko-KR" sz="4800" u="none" strike="noStrike" kern="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4000" u="none" strike="noStrike" kern="0" cap="none" spc="-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STEP 1. </a:t>
            </a:r>
            <a:r>
              <a:rPr kumimoji="1" lang="ko-KR" altLang="en-US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클래스</a:t>
            </a:r>
            <a:r>
              <a:rPr kumimoji="1" lang="en-US" altLang="ko-KR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101 </a:t>
            </a:r>
            <a:r>
              <a:rPr kumimoji="1" lang="ko-KR" altLang="en-US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공식 </a:t>
            </a:r>
            <a:r>
              <a:rPr kumimoji="1" lang="en-US" altLang="ko-KR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PPT </a:t>
            </a:r>
            <a:r>
              <a:rPr kumimoji="1" lang="ko-KR" altLang="en-US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템플릿과 추천 폰트</a:t>
            </a:r>
            <a:r>
              <a:rPr kumimoji="1" lang="en-US" altLang="ko-KR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(Pretendard)</a:t>
            </a:r>
            <a:r>
              <a:rPr kumimoji="1" lang="ko-KR" altLang="en-US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를 다운로드 받아주세요</a:t>
            </a:r>
            <a:r>
              <a:rPr kumimoji="1" lang="en-US" altLang="ko-KR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 </a:t>
            </a:r>
            <a:r>
              <a:rPr kumimoji="1" lang="en-US" altLang="ko-KR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2. 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폰트를 설치하고 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PPT 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템플릿을 실행해주세요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만약 폰트를 설치했는데도 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PPT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에 적용이 되지 않는다면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b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</a:b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               모든 폰트를 설치했는지 다시 한번 확인해보고 시스템 다시 시작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및 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PPT 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재실행을 해주세요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en-US" altLang="ko-KR" sz="3200" u="none" strike="noStrike" kern="0" cap="none" spc="-11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 </a:t>
            </a:r>
            <a:r>
              <a:rPr kumimoji="1" lang="en-US" altLang="ko-KR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3. </a:t>
            </a:r>
            <a:r>
              <a:rPr kumimoji="1" lang="ko-KR" altLang="en-US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필수 체크리스트</a:t>
            </a:r>
            <a:r>
              <a:rPr kumimoji="1" lang="en-US" altLang="ko-KR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 </a:t>
            </a:r>
            <a:r>
              <a:rPr kumimoji="1" lang="ko-KR" altLang="en-US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내 </a:t>
            </a:r>
            <a:r>
              <a:rPr kumimoji="1" lang="en-US" altLang="ko-KR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[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로고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 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자막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]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위치를 확인하고 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PPT 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템플릿을 활용하여 제작을 해보세요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b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</a:br>
            <a:endParaRPr kumimoji="1" lang="en-US" altLang="ko-KR" sz="3200" kern="0" spc="-110" dirty="0">
              <a:solidFill>
                <a:prstClr val="black">
                  <a:alpha val="75000"/>
                </a:prst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※</a:t>
            </a:r>
            <a:r>
              <a:rPr kumimoji="1" lang="ko-KR" altLang="en-US" sz="3200" kern="0" spc="-110" dirty="0" err="1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우상단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로고와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하단 자막이 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PIP, 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이미지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 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 등으로 인해 가려지는 부분이 발생하면 </a:t>
            </a:r>
            <a:r>
              <a:rPr kumimoji="1" lang="ko-KR" altLang="en-US" sz="3200" kern="0" spc="-110" dirty="0">
                <a:solidFill>
                  <a:srgbClr val="FF0000">
                    <a:alpha val="75000"/>
                  </a:srgb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수정 요청</a:t>
            </a:r>
            <a:r>
              <a:rPr kumimoji="1" lang="ko-KR" altLang="en-US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드릴 수도 있습니다</a:t>
            </a:r>
            <a:r>
              <a:rPr kumimoji="1" lang="en-US" altLang="ko-KR" sz="32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en-US" altLang="ko-KR" sz="3200" u="none" strike="noStrike" kern="0" cap="none" spc="-11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1D6111-1A1C-FD7E-ED79-14B4144B4A5E}"/>
              </a:ext>
            </a:extLst>
          </p:cNvPr>
          <p:cNvSpPr txBox="1"/>
          <p:nvPr/>
        </p:nvSpPr>
        <p:spPr>
          <a:xfrm>
            <a:off x="12912869" y="12518533"/>
            <a:ext cx="10454270" cy="7617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30000"/>
              </a:lnSpc>
              <a:spcBef>
                <a:spcPts val="1200"/>
              </a:spcBef>
              <a:defRPr/>
            </a:pPr>
            <a:r>
              <a:rPr kumimoji="1" lang="ko-KR" altLang="en-US" sz="200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 수업 자료는 저작권법에 따른 저작물로서 이를 무단으로 배포하거나 공개할 수 없습니다</a:t>
            </a:r>
            <a:r>
              <a:rPr kumimoji="1" lang="en-US" altLang="ko-KR" sz="200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br>
              <a:rPr kumimoji="1" lang="en-US" altLang="ko-KR" sz="200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</a:br>
            <a:r>
              <a:rPr kumimoji="1" lang="ko-KR" altLang="en-US" sz="200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이를 위반하는 경우 관련 법률에 따라 손해배상 및 형사 처벌 등 법적 책임을 부담할 수 있습니다</a:t>
            </a:r>
            <a:r>
              <a:rPr kumimoji="1" lang="en-US" altLang="ko-KR" sz="200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ore-KR" altLang="en-US" sz="2000" dirty="0">
              <a:solidFill>
                <a:srgbClr val="FF0000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6173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703153-1A18-107F-0EF1-5F0D0C5F8EA1}"/>
              </a:ext>
            </a:extLst>
          </p:cNvPr>
          <p:cNvSpPr txBox="1"/>
          <p:nvPr/>
        </p:nvSpPr>
        <p:spPr>
          <a:xfrm>
            <a:off x="1030288" y="827330"/>
            <a:ext cx="10801350" cy="19543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0" u="none" strike="noStrike" kern="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강의 주제를 작성하세요</a:t>
            </a:r>
            <a:endParaRPr kumimoji="1" lang="en-US" altLang="ko-KR" sz="8000" u="none" strike="noStrike" kern="0" cap="none" spc="-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챕터 전환 요약 문장을 </a:t>
            </a:r>
            <a:r>
              <a:rPr kumimoji="1" lang="en-US" altLang="ko-KR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32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줄로 적어주세요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C083C11-B477-9AB2-235D-2276958EF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9" t="33505" r="3169" b="-2"/>
          <a:stretch/>
        </p:blipFill>
        <p:spPr>
          <a:xfrm>
            <a:off x="-1" y="3978274"/>
            <a:ext cx="24382413" cy="9737275"/>
          </a:xfrm>
          <a:prstGeom prst="rect">
            <a:avLst/>
          </a:prstGeom>
        </p:spPr>
      </p:pic>
      <p:sp>
        <p:nvSpPr>
          <p:cNvPr id="2" name="모서리가 둥근 직사각형 17">
            <a:extLst>
              <a:ext uri="{FF2B5EF4-FFF2-40B4-BE49-F238E27FC236}">
                <a16:creationId xmlns:a16="http://schemas.microsoft.com/office/drawing/2014/main" id="{BF077334-95FF-2F47-7560-1CBAA12BF1AD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C9FFFA6D-40BD-3088-E700-817FC91E37DB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96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808FE590-783F-2479-2FC3-F76101F93CA7}"/>
              </a:ext>
            </a:extLst>
          </p:cNvPr>
          <p:cNvSpPr/>
          <p:nvPr/>
        </p:nvSpPr>
        <p:spPr>
          <a:xfrm>
            <a:off x="6700837" y="3436939"/>
            <a:ext cx="10980737" cy="7045330"/>
          </a:xfrm>
          <a:prstGeom prst="roundRect">
            <a:avLst>
              <a:gd name="adj" fmla="val 4769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57613B-CD69-82AD-723D-2F5DF7EF8458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A(1)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B5591-1590-6C7B-F149-D7345193A8C9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407435-4ABD-CB94-5332-CC0F7187F639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67B3E69B-4008-273F-7D4E-77AE29D041DC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" name="모서리가 둥근 직사각형 3">
            <a:extLst>
              <a:ext uri="{FF2B5EF4-FFF2-40B4-BE49-F238E27FC236}">
                <a16:creationId xmlns:a16="http://schemas.microsoft.com/office/drawing/2014/main" id="{36A76706-545A-69BF-3A9C-0F3329BD756E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3359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FC815772-CBD6-5220-6A43-5090DA1D453F}"/>
              </a:ext>
            </a:extLst>
          </p:cNvPr>
          <p:cNvSpPr/>
          <p:nvPr/>
        </p:nvSpPr>
        <p:spPr>
          <a:xfrm>
            <a:off x="12371389" y="3436939"/>
            <a:ext cx="10980735" cy="7045330"/>
          </a:xfrm>
          <a:prstGeom prst="roundRect">
            <a:avLst>
              <a:gd name="adj" fmla="val 4769"/>
            </a:avLst>
          </a:prstGeom>
          <a:blipFill>
            <a:blip r:embed="rId2"/>
            <a:srcRect/>
            <a:stretch>
              <a:fillRect l="-1340" r="-13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A9F7BEAA-D92A-4EB9-A6F7-EBBE853969DE}"/>
              </a:ext>
            </a:extLst>
          </p:cNvPr>
          <p:cNvSpPr/>
          <p:nvPr/>
        </p:nvSpPr>
        <p:spPr>
          <a:xfrm>
            <a:off x="1030288" y="3436939"/>
            <a:ext cx="10980737" cy="7045330"/>
          </a:xfrm>
          <a:prstGeom prst="roundRect">
            <a:avLst>
              <a:gd name="adj" fmla="val 4769"/>
            </a:avLst>
          </a:prstGeom>
          <a:blipFill>
            <a:blip r:embed="rId2"/>
            <a:srcRect/>
            <a:stretch>
              <a:fillRect l="-1340" r="-13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E3973-6EB2-F373-1030-AFC4C9350B65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A(2)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41A45-0F0F-2B7D-34A0-B1F615A4A647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264158-EEA2-946E-E298-B164C28A987E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65DA7026-5A05-BAE1-9A09-A86B019FE4D0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모서리가 둥근 직사각형 3">
            <a:extLst>
              <a:ext uri="{FF2B5EF4-FFF2-40B4-BE49-F238E27FC236}">
                <a16:creationId xmlns:a16="http://schemas.microsoft.com/office/drawing/2014/main" id="{1E527858-5DE6-A831-5B01-09E8FA44AE4B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736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9AD055F0-D07C-16B7-D18B-0A7672C660B3}"/>
              </a:ext>
            </a:extLst>
          </p:cNvPr>
          <p:cNvSpPr/>
          <p:nvPr/>
        </p:nvSpPr>
        <p:spPr>
          <a:xfrm>
            <a:off x="1030288" y="3436939"/>
            <a:ext cx="22321837" cy="7045330"/>
          </a:xfrm>
          <a:prstGeom prst="roundRect">
            <a:avLst>
              <a:gd name="adj" fmla="val 4972"/>
            </a:avLst>
          </a:prstGeom>
          <a:blipFill>
            <a:blip r:embed="rId2"/>
            <a:srcRect/>
            <a:stretch>
              <a:fillRect t="-48990" b="-489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AF9B2-B1BE-4CB4-E2EA-86E51D0D21DE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A(1) 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와이드</a:t>
            </a:r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C9733-233C-2B48-A73F-BE0CF10DA103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1EEF4-E63E-60C9-77CC-0462874BB9F5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F2682313-0838-DA1F-1C47-C872D7DD2659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" name="모서리가 둥근 직사각형 3">
            <a:extLst>
              <a:ext uri="{FF2B5EF4-FFF2-40B4-BE49-F238E27FC236}">
                <a16:creationId xmlns:a16="http://schemas.microsoft.com/office/drawing/2014/main" id="{231B7E58-13DD-DCA7-60B0-1E5684EE3569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6841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DB63AD06-6A04-72CC-E434-749B9A8AB3B0}"/>
              </a:ext>
            </a:extLst>
          </p:cNvPr>
          <p:cNvSpPr/>
          <p:nvPr/>
        </p:nvSpPr>
        <p:spPr>
          <a:xfrm>
            <a:off x="12371388" y="3436938"/>
            <a:ext cx="7200900" cy="7045330"/>
          </a:xfrm>
          <a:prstGeom prst="roundRect">
            <a:avLst>
              <a:gd name="adj" fmla="val 4769"/>
            </a:avLst>
          </a:prstGeom>
          <a:blipFill>
            <a:blip r:embed="rId3"/>
            <a:srcRect/>
            <a:stretch>
              <a:fillRect l="-28288" r="-282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A9FAA8B8-4C79-C974-7FDC-A6757E610990}"/>
              </a:ext>
            </a:extLst>
          </p:cNvPr>
          <p:cNvSpPr/>
          <p:nvPr/>
        </p:nvSpPr>
        <p:spPr>
          <a:xfrm>
            <a:off x="4810125" y="3436939"/>
            <a:ext cx="7200900" cy="7045330"/>
          </a:xfrm>
          <a:prstGeom prst="roundRect">
            <a:avLst>
              <a:gd name="adj" fmla="val 4769"/>
            </a:avLst>
          </a:prstGeom>
          <a:blipFill>
            <a:blip r:embed="rId3"/>
            <a:srcRect/>
            <a:stretch>
              <a:fillRect l="-28288" r="-282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A6217-5719-2497-377C-75264DF1D237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A(2) 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정방형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EE3C1-406A-1B32-DA14-F9664A4ED37E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A6CD3F-AA66-7D46-024A-6E04E71C7A8A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54600440-FA44-CB6D-AB46-D1EF5ADE1F57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모서리가 둥근 직사각형 3">
            <a:extLst>
              <a:ext uri="{FF2B5EF4-FFF2-40B4-BE49-F238E27FC236}">
                <a16:creationId xmlns:a16="http://schemas.microsoft.com/office/drawing/2014/main" id="{C33D87FA-77DD-A7DF-306F-43A7F7100B3E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466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C4525773-2C1C-A252-1DD2-899B2AE08481}"/>
              </a:ext>
            </a:extLst>
          </p:cNvPr>
          <p:cNvSpPr/>
          <p:nvPr/>
        </p:nvSpPr>
        <p:spPr>
          <a:xfrm>
            <a:off x="8231187" y="827330"/>
            <a:ext cx="7920037" cy="10392356"/>
          </a:xfrm>
          <a:prstGeom prst="roundRect">
            <a:avLst>
              <a:gd name="adj" fmla="val 4769"/>
            </a:avLst>
          </a:prstGeom>
          <a:blipFill>
            <a:blip r:embed="rId3"/>
            <a:srcRect/>
            <a:stretch>
              <a:fillRect l="-55568" r="-555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1678EC-9A17-7DF6-1CEE-0A570512CC62}"/>
              </a:ext>
            </a:extLst>
          </p:cNvPr>
          <p:cNvSpPr txBox="1"/>
          <p:nvPr/>
        </p:nvSpPr>
        <p:spPr>
          <a:xfrm>
            <a:off x="6205541" y="827088"/>
            <a:ext cx="7021512" cy="99035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endParaRPr kumimoji="1" lang="ko-Kore-KR" altLang="en-US" sz="60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320704-A4C8-2288-4150-D5713959B047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B(1)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D1962-D682-8890-05D0-3E8322488FD2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87B38-BB2C-EDF5-7B2F-22143A74048D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55DBCFB3-D67A-7647-CB5E-5D59182662AC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모서리가 둥근 직사각형 3">
            <a:extLst>
              <a:ext uri="{FF2B5EF4-FFF2-40B4-BE49-F238E27FC236}">
                <a16:creationId xmlns:a16="http://schemas.microsoft.com/office/drawing/2014/main" id="{F39AB427-65DD-6EAB-E0AA-2A9A38737429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8626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C4525773-2C1C-A252-1DD2-899B2AE08481}"/>
              </a:ext>
            </a:extLst>
          </p:cNvPr>
          <p:cNvSpPr/>
          <p:nvPr/>
        </p:nvSpPr>
        <p:spPr>
          <a:xfrm>
            <a:off x="6710651" y="3436939"/>
            <a:ext cx="5310000" cy="7005600"/>
          </a:xfrm>
          <a:prstGeom prst="roundRect">
            <a:avLst>
              <a:gd name="adj" fmla="val 4769"/>
            </a:avLst>
          </a:prstGeom>
          <a:blipFill>
            <a:blip r:embed="rId3"/>
            <a:srcRect/>
            <a:stretch>
              <a:fillRect l="-55568" r="-555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CB1440C6-DA26-20AC-C8DA-C5D1F468AB9B}"/>
              </a:ext>
            </a:extLst>
          </p:cNvPr>
          <p:cNvSpPr/>
          <p:nvPr/>
        </p:nvSpPr>
        <p:spPr>
          <a:xfrm>
            <a:off x="12391015" y="3436939"/>
            <a:ext cx="5310000" cy="7005600"/>
          </a:xfrm>
          <a:prstGeom prst="roundRect">
            <a:avLst>
              <a:gd name="adj" fmla="val 4769"/>
            </a:avLst>
          </a:prstGeom>
          <a:blipFill>
            <a:blip r:embed="rId3"/>
            <a:srcRect/>
            <a:stretch>
              <a:fillRect l="-55568" r="-555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75DB1-94A9-C5A3-602C-90B81D596811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B(2)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29964-F37E-6383-D7E9-67ABA4C2EB91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47F259-2D41-87C0-55B8-C49F4F53F890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9A23EDCA-F3FD-5B5D-91A4-0C97FB3A1331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모서리가 둥근 직사각형 3">
            <a:extLst>
              <a:ext uri="{FF2B5EF4-FFF2-40B4-BE49-F238E27FC236}">
                <a16:creationId xmlns:a16="http://schemas.microsoft.com/office/drawing/2014/main" id="{DE201079-1077-E18D-30CF-9387FBC8DA38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1701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564D937D-C5DF-07E1-C77E-942FC6B860DE}"/>
              </a:ext>
            </a:extLst>
          </p:cNvPr>
          <p:cNvGrpSpPr/>
          <p:nvPr/>
        </p:nvGrpSpPr>
        <p:grpSpPr>
          <a:xfrm>
            <a:off x="3865281" y="3436939"/>
            <a:ext cx="16670728" cy="7005600"/>
            <a:chOff x="3910286" y="3436939"/>
            <a:chExt cx="16670728" cy="7005600"/>
          </a:xfrm>
        </p:grpSpPr>
        <p:sp>
          <p:nvSpPr>
            <p:cNvPr id="3" name="모서리가 둥근 직사각형 2">
              <a:extLst>
                <a:ext uri="{FF2B5EF4-FFF2-40B4-BE49-F238E27FC236}">
                  <a16:creationId xmlns:a16="http://schemas.microsoft.com/office/drawing/2014/main" id="{EE40835F-2B98-1562-AB58-D4F37EF1927C}"/>
                </a:ext>
              </a:extLst>
            </p:cNvPr>
            <p:cNvSpPr/>
            <p:nvPr/>
          </p:nvSpPr>
          <p:spPr>
            <a:xfrm>
              <a:off x="3910286" y="3436939"/>
              <a:ext cx="5310000" cy="7005600"/>
            </a:xfrm>
            <a:prstGeom prst="roundRect">
              <a:avLst>
                <a:gd name="adj" fmla="val 4769"/>
              </a:avLst>
            </a:prstGeom>
            <a:blipFill>
              <a:blip r:embed="rId3"/>
              <a:srcRect/>
              <a:stretch>
                <a:fillRect l="-55568" r="-5556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>
                <a:latin typeface="Pretendard Variable Medium" panose="02000003000000020004" pitchFamily="2" charset="-127"/>
              </a:endParaRPr>
            </a:p>
          </p:txBody>
        </p:sp>
        <p:sp>
          <p:nvSpPr>
            <p:cNvPr id="8" name="모서리가 둥근 직사각형 7">
              <a:extLst>
                <a:ext uri="{FF2B5EF4-FFF2-40B4-BE49-F238E27FC236}">
                  <a16:creationId xmlns:a16="http://schemas.microsoft.com/office/drawing/2014/main" id="{C4525773-2C1C-A252-1DD2-899B2AE08481}"/>
                </a:ext>
              </a:extLst>
            </p:cNvPr>
            <p:cNvSpPr/>
            <p:nvPr/>
          </p:nvSpPr>
          <p:spPr>
            <a:xfrm>
              <a:off x="9590650" y="3436939"/>
              <a:ext cx="5310000" cy="7005600"/>
            </a:xfrm>
            <a:prstGeom prst="roundRect">
              <a:avLst>
                <a:gd name="adj" fmla="val 4769"/>
              </a:avLst>
            </a:prstGeom>
            <a:blipFill>
              <a:blip r:embed="rId3"/>
              <a:srcRect/>
              <a:stretch>
                <a:fillRect l="-55568" r="-5556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>
                <a:latin typeface="Pretendard Variable Medium" panose="02000003000000020004" pitchFamily="2" charset="-127"/>
              </a:endParaRPr>
            </a:p>
          </p:txBody>
        </p:sp>
        <p:sp>
          <p:nvSpPr>
            <p:cNvPr id="9" name="모서리가 둥근 직사각형 8">
              <a:extLst>
                <a:ext uri="{FF2B5EF4-FFF2-40B4-BE49-F238E27FC236}">
                  <a16:creationId xmlns:a16="http://schemas.microsoft.com/office/drawing/2014/main" id="{CB1440C6-DA26-20AC-C8DA-C5D1F468AB9B}"/>
                </a:ext>
              </a:extLst>
            </p:cNvPr>
            <p:cNvSpPr/>
            <p:nvPr/>
          </p:nvSpPr>
          <p:spPr>
            <a:xfrm>
              <a:off x="15271014" y="3436939"/>
              <a:ext cx="5310000" cy="7005600"/>
            </a:xfrm>
            <a:prstGeom prst="roundRect">
              <a:avLst>
                <a:gd name="adj" fmla="val 4769"/>
              </a:avLst>
            </a:prstGeom>
            <a:blipFill>
              <a:blip r:embed="rId3"/>
              <a:srcRect/>
              <a:stretch>
                <a:fillRect l="-55568" r="-5556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>
                <a:latin typeface="Pretendard Variable Medium" panose="02000003000000020004" pitchFamily="2" charset="-12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E73DFD-66FC-A3F0-678B-5B2A8DD8EA6D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B(3)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BCD51-35EE-27F2-2BB6-E3A3BB5B5D5C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0A7DE-F8E4-B2DD-930B-2F3051AA35EF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74B265C0-13E7-64E5-8191-5892D32C25B4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" name="모서리가 둥근 직사각형 3">
            <a:extLst>
              <a:ext uri="{FF2B5EF4-FFF2-40B4-BE49-F238E27FC236}">
                <a16:creationId xmlns:a16="http://schemas.microsoft.com/office/drawing/2014/main" id="{B7FFB293-4E3F-D460-BAA3-44DFC9835B89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0743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EE40835F-2B98-1562-AB58-D4F37EF1927C}"/>
              </a:ext>
            </a:extLst>
          </p:cNvPr>
          <p:cNvSpPr/>
          <p:nvPr/>
        </p:nvSpPr>
        <p:spPr>
          <a:xfrm>
            <a:off x="1030287" y="3436939"/>
            <a:ext cx="5310000" cy="7005600"/>
          </a:xfrm>
          <a:prstGeom prst="roundRect">
            <a:avLst>
              <a:gd name="adj" fmla="val 4769"/>
            </a:avLst>
          </a:prstGeom>
          <a:blipFill>
            <a:blip r:embed="rId3"/>
            <a:srcRect/>
            <a:stretch>
              <a:fillRect l="-55568" r="-555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C4525773-2C1C-A252-1DD2-899B2AE08481}"/>
              </a:ext>
            </a:extLst>
          </p:cNvPr>
          <p:cNvSpPr/>
          <p:nvPr/>
        </p:nvSpPr>
        <p:spPr>
          <a:xfrm>
            <a:off x="6710651" y="3436939"/>
            <a:ext cx="5310000" cy="7005600"/>
          </a:xfrm>
          <a:prstGeom prst="roundRect">
            <a:avLst>
              <a:gd name="adj" fmla="val 4769"/>
            </a:avLst>
          </a:prstGeom>
          <a:blipFill>
            <a:blip r:embed="rId3"/>
            <a:srcRect/>
            <a:stretch>
              <a:fillRect l="-55568" r="-555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CB1440C6-DA26-20AC-C8DA-C5D1F468AB9B}"/>
              </a:ext>
            </a:extLst>
          </p:cNvPr>
          <p:cNvSpPr/>
          <p:nvPr/>
        </p:nvSpPr>
        <p:spPr>
          <a:xfrm>
            <a:off x="12391015" y="3436939"/>
            <a:ext cx="5310000" cy="7005600"/>
          </a:xfrm>
          <a:prstGeom prst="roundRect">
            <a:avLst>
              <a:gd name="adj" fmla="val 4769"/>
            </a:avLst>
          </a:prstGeom>
          <a:blipFill>
            <a:blip r:embed="rId3"/>
            <a:srcRect/>
            <a:stretch>
              <a:fillRect l="-55568" r="-555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3F48D20-F806-774B-8C35-5737B1245617}"/>
              </a:ext>
            </a:extLst>
          </p:cNvPr>
          <p:cNvSpPr/>
          <p:nvPr/>
        </p:nvSpPr>
        <p:spPr>
          <a:xfrm>
            <a:off x="18043670" y="3436939"/>
            <a:ext cx="5310000" cy="7005600"/>
          </a:xfrm>
          <a:prstGeom prst="roundRect">
            <a:avLst>
              <a:gd name="adj" fmla="val 4769"/>
            </a:avLst>
          </a:prstGeom>
          <a:blipFill>
            <a:blip r:embed="rId3"/>
            <a:srcRect/>
            <a:stretch>
              <a:fillRect l="-55568" r="-555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4708F-A165-057E-82AF-EF3D0C22005B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B(4)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0CA43-F8C8-3D92-2BE7-48B21DC5D417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63686-CE6D-FD5A-BE23-45F14EC25D80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90A045F3-40D1-9019-B7F5-AC4EE16B6DC4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" name="모서리가 둥근 직사각형 3">
            <a:extLst>
              <a:ext uri="{FF2B5EF4-FFF2-40B4-BE49-F238E27FC236}">
                <a16:creationId xmlns:a16="http://schemas.microsoft.com/office/drawing/2014/main" id="{986DF6D1-3E04-FA18-7543-B9390839183F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209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양쪽 모서리가 둥근 사각형 23">
            <a:extLst>
              <a:ext uri="{FF2B5EF4-FFF2-40B4-BE49-F238E27FC236}">
                <a16:creationId xmlns:a16="http://schemas.microsoft.com/office/drawing/2014/main" id="{6890EB9E-BD75-AEAA-C29A-14061278BA5C}"/>
              </a:ext>
            </a:extLst>
          </p:cNvPr>
          <p:cNvSpPr/>
          <p:nvPr/>
        </p:nvSpPr>
        <p:spPr>
          <a:xfrm>
            <a:off x="8591549" y="3438662"/>
            <a:ext cx="7199314" cy="4147147"/>
          </a:xfrm>
          <a:prstGeom prst="round2SameRect">
            <a:avLst>
              <a:gd name="adj1" fmla="val 4846"/>
              <a:gd name="adj2" fmla="val 0"/>
            </a:avLst>
          </a:prstGeom>
          <a:blipFill>
            <a:blip r:embed="rId3"/>
            <a:srcRect/>
            <a:stretch>
              <a:fillRect t="-4238" b="-4238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5" name="양쪽 모서리가 둥근 사각형 24">
            <a:extLst>
              <a:ext uri="{FF2B5EF4-FFF2-40B4-BE49-F238E27FC236}">
                <a16:creationId xmlns:a16="http://schemas.microsoft.com/office/drawing/2014/main" id="{8D64C295-D642-3E69-3001-5D8C69A80EF1}"/>
              </a:ext>
            </a:extLst>
          </p:cNvPr>
          <p:cNvSpPr/>
          <p:nvPr/>
        </p:nvSpPr>
        <p:spPr>
          <a:xfrm>
            <a:off x="8591549" y="7585809"/>
            <a:ext cx="7199314" cy="2872641"/>
          </a:xfrm>
          <a:prstGeom prst="round2SameRect">
            <a:avLst>
              <a:gd name="adj1" fmla="val 0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EBF71F-F514-EB13-94AE-290600C11883}"/>
              </a:ext>
            </a:extLst>
          </p:cNvPr>
          <p:cNvSpPr txBox="1"/>
          <p:nvPr/>
        </p:nvSpPr>
        <p:spPr>
          <a:xfrm>
            <a:off x="9847606" y="8168049"/>
            <a:ext cx="468720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ECE810-77E4-4BD8-C8C9-649C0C6F0900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+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8D9E9-4B8E-4E99-8807-466FE4EFF6F7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E446FB-CAB1-A971-9241-67992BB491B1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0F16EC48-C430-1323-588C-936BB72DA5D7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모서리가 둥근 직사각형 3">
            <a:extLst>
              <a:ext uri="{FF2B5EF4-FFF2-40B4-BE49-F238E27FC236}">
                <a16:creationId xmlns:a16="http://schemas.microsoft.com/office/drawing/2014/main" id="{7E06D8F6-9118-2564-89A9-A2E4F4335107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113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87FFE-C958-1694-4E7D-A32D44353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4A23482D-1DB0-6606-1C1B-72B3F6629C6B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자막 자동 표기 위치</a:t>
            </a:r>
            <a:endParaRPr kumimoji="1" lang="ko-Kore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E8EC6-F641-D2CA-00B4-067985DED0B5}"/>
              </a:ext>
            </a:extLst>
          </p:cNvPr>
          <p:cNvSpPr txBox="1"/>
          <p:nvPr/>
        </p:nvSpPr>
        <p:spPr>
          <a:xfrm>
            <a:off x="1040086" y="827088"/>
            <a:ext cx="641103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kumimoji="1" sz="2400" b="1" kern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r>
              <a:rPr lang="ko-KR" altLang="en-US" sz="2800" b="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클래스</a:t>
            </a:r>
            <a:r>
              <a:rPr lang="en-US" altLang="ko-KR" sz="2800" b="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101 PPT </a:t>
            </a:r>
            <a:r>
              <a:rPr lang="ko-KR" altLang="en-US" sz="2800" b="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템플릿</a:t>
            </a:r>
            <a:r>
              <a:rPr lang="en-US" altLang="ko-KR" sz="2800" b="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lang="ko-KR" altLang="en-US" sz="2800" b="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주의사항</a:t>
            </a:r>
            <a:endParaRPr lang="ko-Kore-KR" altLang="en-US" sz="2800" b="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3">
            <a:extLst>
              <a:ext uri="{FF2B5EF4-FFF2-40B4-BE49-F238E27FC236}">
                <a16:creationId xmlns:a16="http://schemas.microsoft.com/office/drawing/2014/main" id="{D4CF546E-29F5-3C8C-818A-D92938C07A8F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로고 자동 표시 위치</a:t>
            </a:r>
            <a:endParaRPr kumimoji="1" lang="ko-Kore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772C3-1028-8A62-E52B-244A844A181E}"/>
              </a:ext>
            </a:extLst>
          </p:cNvPr>
          <p:cNvSpPr txBox="1"/>
          <p:nvPr/>
        </p:nvSpPr>
        <p:spPr>
          <a:xfrm>
            <a:off x="3506999" y="10748665"/>
            <a:ext cx="13907472" cy="10156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indent="0" fontAlgn="auto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kern="0" spc="-11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주의사항 </a:t>
            </a:r>
            <a:r>
              <a:rPr kumimoji="1" lang="en-US" altLang="ko-KR" sz="3200" kern="0" spc="-11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1.</a:t>
            </a:r>
            <a:r>
              <a:rPr kumimoji="1" lang="ko-KR" altLang="en-US" sz="3200" kern="0" spc="-11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하단 자막 표기 공간을 비워주세요</a:t>
            </a:r>
            <a:r>
              <a:rPr kumimoji="1" lang="en-US" altLang="ko-KR" sz="3200" kern="0" spc="-11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</a:p>
          <a:p>
            <a:pPr marR="0" lvl="0" indent="0" fontAlgn="auto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자막이 자동 표기되기 때문에 </a:t>
            </a:r>
            <a:r>
              <a:rPr kumimoji="1" lang="en-US" altLang="ko-KR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PIP, </a:t>
            </a:r>
            <a:r>
              <a:rPr kumimoji="1" lang="ko-KR" altLang="en-US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자료</a:t>
            </a:r>
            <a:r>
              <a:rPr kumimoji="1" lang="en-US" altLang="ko-KR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 </a:t>
            </a:r>
            <a:r>
              <a:rPr kumimoji="1" lang="ko-KR" altLang="en-US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 등이 겹치지 않아야 합니다</a:t>
            </a:r>
            <a:r>
              <a:rPr kumimoji="1" lang="en-US" altLang="ko-KR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ECB2E-6440-121B-CDFE-62C5CAD362F0}"/>
              </a:ext>
            </a:extLst>
          </p:cNvPr>
          <p:cNvSpPr txBox="1"/>
          <p:nvPr/>
        </p:nvSpPr>
        <p:spPr>
          <a:xfrm>
            <a:off x="9330141" y="1443840"/>
            <a:ext cx="13907472" cy="10156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indent="0" algn="r" fontAlgn="auto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kern="0" spc="-11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주의사항 </a:t>
            </a:r>
            <a:r>
              <a:rPr kumimoji="1" lang="en-US" altLang="ko-KR" sz="3200" kern="0" spc="-11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2. </a:t>
            </a:r>
            <a:r>
              <a:rPr kumimoji="1" lang="ko-KR" altLang="en-US" sz="3200" kern="0" spc="-110" dirty="0" err="1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우상단</a:t>
            </a:r>
            <a:r>
              <a:rPr kumimoji="1" lang="ko-KR" altLang="en-US" sz="3200" kern="0" spc="-11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로고 표시 공간을 비워주세요</a:t>
            </a:r>
            <a:r>
              <a:rPr kumimoji="1" lang="en-US" altLang="ko-KR" sz="3200" kern="0" spc="-110" dirty="0">
                <a:solidFill>
                  <a:srgbClr val="FF00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</a:p>
          <a:p>
            <a:pPr marR="0" lvl="0" indent="0" algn="r" fontAlgn="auto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kern="0" spc="-110" dirty="0" err="1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우상단</a:t>
            </a:r>
            <a:r>
              <a:rPr kumimoji="1" lang="ko-KR" altLang="en-US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로고가 자동으로 표시되기 때문에 </a:t>
            </a:r>
            <a:r>
              <a:rPr kumimoji="1" lang="en-US" altLang="ko-KR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PIP, </a:t>
            </a:r>
            <a:r>
              <a:rPr kumimoji="1" lang="ko-KR" altLang="en-US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자료</a:t>
            </a:r>
            <a:r>
              <a:rPr kumimoji="1" lang="en-US" altLang="ko-KR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 </a:t>
            </a:r>
            <a:r>
              <a:rPr kumimoji="1" lang="ko-KR" altLang="en-US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 등이 겹치지 않아야 합니다</a:t>
            </a:r>
            <a:r>
              <a:rPr kumimoji="1" lang="en-US" altLang="ko-KR" sz="2400" kern="0" spc="-11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7581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양쪽 모서리가 둥근 사각형 21">
            <a:extLst>
              <a:ext uri="{FF2B5EF4-FFF2-40B4-BE49-F238E27FC236}">
                <a16:creationId xmlns:a16="http://schemas.microsoft.com/office/drawing/2014/main" id="{EF8F2507-6E6F-296D-BC6E-5435D5BD30BE}"/>
              </a:ext>
            </a:extLst>
          </p:cNvPr>
          <p:cNvSpPr/>
          <p:nvPr/>
        </p:nvSpPr>
        <p:spPr>
          <a:xfrm>
            <a:off x="6250546" y="3438662"/>
            <a:ext cx="5767782" cy="4147147"/>
          </a:xfrm>
          <a:prstGeom prst="round2SameRect">
            <a:avLst>
              <a:gd name="adj1" fmla="val 4846"/>
              <a:gd name="adj2" fmla="val 0"/>
            </a:avLst>
          </a:prstGeom>
          <a:blipFill>
            <a:blip r:embed="rId3"/>
            <a:srcRect/>
            <a:stretch>
              <a:fillRect l="-7534" r="-7534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3" name="양쪽 모서리가 둥근 사각형 22">
            <a:extLst>
              <a:ext uri="{FF2B5EF4-FFF2-40B4-BE49-F238E27FC236}">
                <a16:creationId xmlns:a16="http://schemas.microsoft.com/office/drawing/2014/main" id="{5826DA85-B072-538E-729E-E3B94FE43430}"/>
              </a:ext>
            </a:extLst>
          </p:cNvPr>
          <p:cNvSpPr/>
          <p:nvPr/>
        </p:nvSpPr>
        <p:spPr>
          <a:xfrm>
            <a:off x="6250546" y="7585809"/>
            <a:ext cx="5767782" cy="2872641"/>
          </a:xfrm>
          <a:prstGeom prst="round2SameRect">
            <a:avLst>
              <a:gd name="adj1" fmla="val 0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4" name="양쪽 모서리가 둥근 사각형 23">
            <a:extLst>
              <a:ext uri="{FF2B5EF4-FFF2-40B4-BE49-F238E27FC236}">
                <a16:creationId xmlns:a16="http://schemas.microsoft.com/office/drawing/2014/main" id="{6890EB9E-BD75-AEAA-C29A-14061278BA5C}"/>
              </a:ext>
            </a:extLst>
          </p:cNvPr>
          <p:cNvSpPr/>
          <p:nvPr/>
        </p:nvSpPr>
        <p:spPr>
          <a:xfrm>
            <a:off x="12375506" y="3438662"/>
            <a:ext cx="5767782" cy="4147147"/>
          </a:xfrm>
          <a:prstGeom prst="round2SameRect">
            <a:avLst>
              <a:gd name="adj1" fmla="val 4846"/>
              <a:gd name="adj2" fmla="val 0"/>
            </a:avLst>
          </a:prstGeom>
          <a:blipFill>
            <a:blip r:embed="rId3"/>
            <a:srcRect/>
            <a:stretch>
              <a:fillRect l="-7534" r="-7534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5" name="양쪽 모서리가 둥근 사각형 24">
            <a:extLst>
              <a:ext uri="{FF2B5EF4-FFF2-40B4-BE49-F238E27FC236}">
                <a16:creationId xmlns:a16="http://schemas.microsoft.com/office/drawing/2014/main" id="{8D64C295-D642-3E69-3001-5D8C69A80EF1}"/>
              </a:ext>
            </a:extLst>
          </p:cNvPr>
          <p:cNvSpPr/>
          <p:nvPr/>
        </p:nvSpPr>
        <p:spPr>
          <a:xfrm>
            <a:off x="12375506" y="7585809"/>
            <a:ext cx="5767782" cy="2872641"/>
          </a:xfrm>
          <a:prstGeom prst="round2SameRect">
            <a:avLst>
              <a:gd name="adj1" fmla="val 0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EBF71F-F514-EB13-94AE-290600C11883}"/>
              </a:ext>
            </a:extLst>
          </p:cNvPr>
          <p:cNvSpPr txBox="1"/>
          <p:nvPr/>
        </p:nvSpPr>
        <p:spPr>
          <a:xfrm>
            <a:off x="12915797" y="8168049"/>
            <a:ext cx="468720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443E4-6D76-993D-A05C-6B56A65EF122}"/>
              </a:ext>
            </a:extLst>
          </p:cNvPr>
          <p:cNvSpPr txBox="1"/>
          <p:nvPr/>
        </p:nvSpPr>
        <p:spPr>
          <a:xfrm>
            <a:off x="6790837" y="8658200"/>
            <a:ext cx="468720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1211C-713C-63D2-E8A5-91978A9E711A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+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A29AF-AD94-150B-98C8-9C0250320264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43F204-D7DB-585C-6DB0-58FD977CE8D1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9C2730BC-8351-028B-004F-4DA2572FA984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" name="모서리가 둥근 직사각형 3">
            <a:extLst>
              <a:ext uri="{FF2B5EF4-FFF2-40B4-BE49-F238E27FC236}">
                <a16:creationId xmlns:a16="http://schemas.microsoft.com/office/drawing/2014/main" id="{205C28B1-DCA9-624E-6E3C-5CD58EEBD457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3805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양쪽 모서리가 둥근 사각형 21">
            <a:extLst>
              <a:ext uri="{FF2B5EF4-FFF2-40B4-BE49-F238E27FC236}">
                <a16:creationId xmlns:a16="http://schemas.microsoft.com/office/drawing/2014/main" id="{EF8F2507-6E6F-296D-BC6E-5435D5BD30BE}"/>
              </a:ext>
            </a:extLst>
          </p:cNvPr>
          <p:cNvSpPr/>
          <p:nvPr/>
        </p:nvSpPr>
        <p:spPr>
          <a:xfrm>
            <a:off x="3175384" y="3438662"/>
            <a:ext cx="5767782" cy="4147147"/>
          </a:xfrm>
          <a:prstGeom prst="round2SameRect">
            <a:avLst>
              <a:gd name="adj1" fmla="val 4846"/>
              <a:gd name="adj2" fmla="val 0"/>
            </a:avLst>
          </a:prstGeom>
          <a:blipFill>
            <a:blip r:embed="rId2"/>
            <a:srcRect/>
            <a:stretch>
              <a:fillRect l="-7534" r="-7534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3" name="양쪽 모서리가 둥근 사각형 22">
            <a:extLst>
              <a:ext uri="{FF2B5EF4-FFF2-40B4-BE49-F238E27FC236}">
                <a16:creationId xmlns:a16="http://schemas.microsoft.com/office/drawing/2014/main" id="{5826DA85-B072-538E-729E-E3B94FE43430}"/>
              </a:ext>
            </a:extLst>
          </p:cNvPr>
          <p:cNvSpPr/>
          <p:nvPr/>
        </p:nvSpPr>
        <p:spPr>
          <a:xfrm>
            <a:off x="3175384" y="7585809"/>
            <a:ext cx="5767782" cy="2872641"/>
          </a:xfrm>
          <a:prstGeom prst="round2SameRect">
            <a:avLst>
              <a:gd name="adj1" fmla="val 0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4" name="양쪽 모서리가 둥근 사각형 23">
            <a:extLst>
              <a:ext uri="{FF2B5EF4-FFF2-40B4-BE49-F238E27FC236}">
                <a16:creationId xmlns:a16="http://schemas.microsoft.com/office/drawing/2014/main" id="{6890EB9E-BD75-AEAA-C29A-14061278BA5C}"/>
              </a:ext>
            </a:extLst>
          </p:cNvPr>
          <p:cNvSpPr/>
          <p:nvPr/>
        </p:nvSpPr>
        <p:spPr>
          <a:xfrm>
            <a:off x="9311767" y="3438662"/>
            <a:ext cx="5767782" cy="4147147"/>
          </a:xfrm>
          <a:prstGeom prst="round2SameRect">
            <a:avLst>
              <a:gd name="adj1" fmla="val 4846"/>
              <a:gd name="adj2" fmla="val 0"/>
            </a:avLst>
          </a:prstGeom>
          <a:blipFill>
            <a:blip r:embed="rId2"/>
            <a:srcRect/>
            <a:stretch>
              <a:fillRect l="-7534" r="-7534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5" name="양쪽 모서리가 둥근 사각형 24">
            <a:extLst>
              <a:ext uri="{FF2B5EF4-FFF2-40B4-BE49-F238E27FC236}">
                <a16:creationId xmlns:a16="http://schemas.microsoft.com/office/drawing/2014/main" id="{8D64C295-D642-3E69-3001-5D8C69A80EF1}"/>
              </a:ext>
            </a:extLst>
          </p:cNvPr>
          <p:cNvSpPr/>
          <p:nvPr/>
        </p:nvSpPr>
        <p:spPr>
          <a:xfrm>
            <a:off x="9311767" y="7585809"/>
            <a:ext cx="5767782" cy="2872641"/>
          </a:xfrm>
          <a:prstGeom prst="round2SameRect">
            <a:avLst>
              <a:gd name="adj1" fmla="val 0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EBF71F-F514-EB13-94AE-290600C11883}"/>
              </a:ext>
            </a:extLst>
          </p:cNvPr>
          <p:cNvSpPr txBox="1"/>
          <p:nvPr/>
        </p:nvSpPr>
        <p:spPr>
          <a:xfrm>
            <a:off x="9852058" y="8168049"/>
            <a:ext cx="468720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7" name="양쪽 모서리가 둥근 사각형 26">
            <a:extLst>
              <a:ext uri="{FF2B5EF4-FFF2-40B4-BE49-F238E27FC236}">
                <a16:creationId xmlns:a16="http://schemas.microsoft.com/office/drawing/2014/main" id="{5602D036-1CB8-84C3-0210-835F2C98A0B0}"/>
              </a:ext>
            </a:extLst>
          </p:cNvPr>
          <p:cNvSpPr/>
          <p:nvPr/>
        </p:nvSpPr>
        <p:spPr>
          <a:xfrm>
            <a:off x="15448150" y="3438662"/>
            <a:ext cx="5767782" cy="4147147"/>
          </a:xfrm>
          <a:prstGeom prst="round2SameRect">
            <a:avLst>
              <a:gd name="adj1" fmla="val 4846"/>
              <a:gd name="adj2" fmla="val 0"/>
            </a:avLst>
          </a:prstGeom>
          <a:blipFill>
            <a:blip r:embed="rId2"/>
            <a:srcRect/>
            <a:stretch>
              <a:fillRect l="-7534" r="-7534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8" name="양쪽 모서리가 둥근 사각형 27">
            <a:extLst>
              <a:ext uri="{FF2B5EF4-FFF2-40B4-BE49-F238E27FC236}">
                <a16:creationId xmlns:a16="http://schemas.microsoft.com/office/drawing/2014/main" id="{0FA22571-95B5-309D-17CC-007A10A17D07}"/>
              </a:ext>
            </a:extLst>
          </p:cNvPr>
          <p:cNvSpPr/>
          <p:nvPr/>
        </p:nvSpPr>
        <p:spPr>
          <a:xfrm>
            <a:off x="15448150" y="7585809"/>
            <a:ext cx="5767782" cy="2872641"/>
          </a:xfrm>
          <a:prstGeom prst="round2SameRect">
            <a:avLst>
              <a:gd name="adj1" fmla="val 0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9208C9-D101-BD1C-12C4-F84A16F76A7A}"/>
              </a:ext>
            </a:extLst>
          </p:cNvPr>
          <p:cNvSpPr txBox="1"/>
          <p:nvPr/>
        </p:nvSpPr>
        <p:spPr>
          <a:xfrm>
            <a:off x="15988441" y="8168049"/>
            <a:ext cx="468720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443E4-6D76-993D-A05C-6B56A65EF122}"/>
              </a:ext>
            </a:extLst>
          </p:cNvPr>
          <p:cNvSpPr txBox="1"/>
          <p:nvPr/>
        </p:nvSpPr>
        <p:spPr>
          <a:xfrm>
            <a:off x="3715675" y="8658200"/>
            <a:ext cx="468720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2EE17-B878-31DD-FC4B-AF2C08FCADE8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+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7CADB-EFF0-094F-767E-A43C1F22ABFF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D5C8D-FDCC-DDF8-9A28-BE98D662BCB2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020E8050-6148-1D1B-83B6-8885B06F4344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모서리가 둥근 직사각형 3">
            <a:extLst>
              <a:ext uri="{FF2B5EF4-FFF2-40B4-BE49-F238E27FC236}">
                <a16:creationId xmlns:a16="http://schemas.microsoft.com/office/drawing/2014/main" id="{BD9F5EB2-2019-17BC-A1B3-CEAA5C0CE2B7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6737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양쪽 모서리가 둥근 사각형 21">
            <a:extLst>
              <a:ext uri="{FF2B5EF4-FFF2-40B4-BE49-F238E27FC236}">
                <a16:creationId xmlns:a16="http://schemas.microsoft.com/office/drawing/2014/main" id="{EF8F2507-6E6F-296D-BC6E-5435D5BD30BE}"/>
              </a:ext>
            </a:extLst>
          </p:cNvPr>
          <p:cNvSpPr/>
          <p:nvPr/>
        </p:nvSpPr>
        <p:spPr>
          <a:xfrm>
            <a:off x="1029966" y="3438662"/>
            <a:ext cx="5310000" cy="4147147"/>
          </a:xfrm>
          <a:prstGeom prst="round2SameRect">
            <a:avLst>
              <a:gd name="adj1" fmla="val 4846"/>
              <a:gd name="adj2" fmla="val 0"/>
            </a:avLst>
          </a:prstGeom>
          <a:blipFill>
            <a:blip r:embed="rId3"/>
            <a:srcRect/>
            <a:stretch>
              <a:fillRect l="-17705" r="-7283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3" name="양쪽 모서리가 둥근 사각형 22">
            <a:extLst>
              <a:ext uri="{FF2B5EF4-FFF2-40B4-BE49-F238E27FC236}">
                <a16:creationId xmlns:a16="http://schemas.microsoft.com/office/drawing/2014/main" id="{5826DA85-B072-538E-729E-E3B94FE43430}"/>
              </a:ext>
            </a:extLst>
          </p:cNvPr>
          <p:cNvSpPr/>
          <p:nvPr/>
        </p:nvSpPr>
        <p:spPr>
          <a:xfrm>
            <a:off x="1029966" y="7585809"/>
            <a:ext cx="5310000" cy="2872641"/>
          </a:xfrm>
          <a:prstGeom prst="round2SameRect">
            <a:avLst>
              <a:gd name="adj1" fmla="val 0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443E4-6D76-993D-A05C-6B56A65EF122}"/>
              </a:ext>
            </a:extLst>
          </p:cNvPr>
          <p:cNvSpPr txBox="1"/>
          <p:nvPr/>
        </p:nvSpPr>
        <p:spPr>
          <a:xfrm>
            <a:off x="1523364" y="8658200"/>
            <a:ext cx="4323204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4" name="양쪽 모서리가 둥근 사각형 13">
            <a:extLst>
              <a:ext uri="{FF2B5EF4-FFF2-40B4-BE49-F238E27FC236}">
                <a16:creationId xmlns:a16="http://schemas.microsoft.com/office/drawing/2014/main" id="{C214AC9E-B087-E136-3AB9-BEFE95D3D39A}"/>
              </a:ext>
            </a:extLst>
          </p:cNvPr>
          <p:cNvSpPr/>
          <p:nvPr/>
        </p:nvSpPr>
        <p:spPr>
          <a:xfrm>
            <a:off x="6700686" y="3438662"/>
            <a:ext cx="5310000" cy="4147147"/>
          </a:xfrm>
          <a:prstGeom prst="round2SameRect">
            <a:avLst>
              <a:gd name="adj1" fmla="val 4846"/>
              <a:gd name="adj2" fmla="val 0"/>
            </a:avLst>
          </a:prstGeom>
          <a:blipFill>
            <a:blip r:embed="rId3"/>
            <a:srcRect/>
            <a:stretch>
              <a:fillRect l="-17705" r="-7283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5" name="양쪽 모서리가 둥근 사각형 14">
            <a:extLst>
              <a:ext uri="{FF2B5EF4-FFF2-40B4-BE49-F238E27FC236}">
                <a16:creationId xmlns:a16="http://schemas.microsoft.com/office/drawing/2014/main" id="{F08AFE61-0028-B3AB-0F53-C5B30CB4B122}"/>
              </a:ext>
            </a:extLst>
          </p:cNvPr>
          <p:cNvSpPr/>
          <p:nvPr/>
        </p:nvSpPr>
        <p:spPr>
          <a:xfrm>
            <a:off x="6721810" y="7585809"/>
            <a:ext cx="5310000" cy="2872641"/>
          </a:xfrm>
          <a:prstGeom prst="round2SameRect">
            <a:avLst>
              <a:gd name="adj1" fmla="val 0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098EE2-D7CC-8F75-8174-64D4D2190A78}"/>
              </a:ext>
            </a:extLst>
          </p:cNvPr>
          <p:cNvSpPr txBox="1"/>
          <p:nvPr/>
        </p:nvSpPr>
        <p:spPr>
          <a:xfrm>
            <a:off x="7215208" y="8168049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7" name="양쪽 모서리가 둥근 사각형 16">
            <a:extLst>
              <a:ext uri="{FF2B5EF4-FFF2-40B4-BE49-F238E27FC236}">
                <a16:creationId xmlns:a16="http://schemas.microsoft.com/office/drawing/2014/main" id="{3F1AB226-C12F-519A-C73D-A41D0584129D}"/>
              </a:ext>
            </a:extLst>
          </p:cNvPr>
          <p:cNvSpPr/>
          <p:nvPr/>
        </p:nvSpPr>
        <p:spPr>
          <a:xfrm>
            <a:off x="12371406" y="3438662"/>
            <a:ext cx="5310000" cy="4147147"/>
          </a:xfrm>
          <a:prstGeom prst="round2SameRect">
            <a:avLst>
              <a:gd name="adj1" fmla="val 4846"/>
              <a:gd name="adj2" fmla="val 0"/>
            </a:avLst>
          </a:prstGeom>
          <a:blipFill>
            <a:blip r:embed="rId3"/>
            <a:srcRect/>
            <a:stretch>
              <a:fillRect l="-17705" r="-7283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8" name="양쪽 모서리가 둥근 사각형 17">
            <a:extLst>
              <a:ext uri="{FF2B5EF4-FFF2-40B4-BE49-F238E27FC236}">
                <a16:creationId xmlns:a16="http://schemas.microsoft.com/office/drawing/2014/main" id="{E1ABE77F-8DA7-24A3-E09D-DBAFDA9AAF3A}"/>
              </a:ext>
            </a:extLst>
          </p:cNvPr>
          <p:cNvSpPr/>
          <p:nvPr/>
        </p:nvSpPr>
        <p:spPr>
          <a:xfrm>
            <a:off x="12371406" y="7585809"/>
            <a:ext cx="5310000" cy="2872641"/>
          </a:xfrm>
          <a:prstGeom prst="round2SameRect">
            <a:avLst>
              <a:gd name="adj1" fmla="val 0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44C2E-1811-0E8D-196B-774CC6E8C73C}"/>
              </a:ext>
            </a:extLst>
          </p:cNvPr>
          <p:cNvSpPr txBox="1"/>
          <p:nvPr/>
        </p:nvSpPr>
        <p:spPr>
          <a:xfrm>
            <a:off x="12818109" y="8168049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0" name="양쪽 모서리가 둥근 사각형 19">
            <a:extLst>
              <a:ext uri="{FF2B5EF4-FFF2-40B4-BE49-F238E27FC236}">
                <a16:creationId xmlns:a16="http://schemas.microsoft.com/office/drawing/2014/main" id="{E48A3F7A-0DD3-F807-B656-9AB13F99D13B}"/>
              </a:ext>
            </a:extLst>
          </p:cNvPr>
          <p:cNvSpPr/>
          <p:nvPr/>
        </p:nvSpPr>
        <p:spPr>
          <a:xfrm>
            <a:off x="18042125" y="3438662"/>
            <a:ext cx="5310000" cy="4147147"/>
          </a:xfrm>
          <a:prstGeom prst="round2SameRect">
            <a:avLst>
              <a:gd name="adj1" fmla="val 4846"/>
              <a:gd name="adj2" fmla="val 0"/>
            </a:avLst>
          </a:prstGeom>
          <a:blipFill>
            <a:blip r:embed="rId3"/>
            <a:srcRect/>
            <a:stretch>
              <a:fillRect l="-17705" r="-7283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1" name="양쪽 모서리가 둥근 사각형 20">
            <a:extLst>
              <a:ext uri="{FF2B5EF4-FFF2-40B4-BE49-F238E27FC236}">
                <a16:creationId xmlns:a16="http://schemas.microsoft.com/office/drawing/2014/main" id="{0F257E07-C69D-D8F1-928D-239D826D3944}"/>
              </a:ext>
            </a:extLst>
          </p:cNvPr>
          <p:cNvSpPr/>
          <p:nvPr/>
        </p:nvSpPr>
        <p:spPr>
          <a:xfrm>
            <a:off x="18042125" y="7585809"/>
            <a:ext cx="5310000" cy="2872641"/>
          </a:xfrm>
          <a:prstGeom prst="round2SameRect">
            <a:avLst>
              <a:gd name="adj1" fmla="val 0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F435F3-7838-10C9-4609-F47B6109B5A0}"/>
              </a:ext>
            </a:extLst>
          </p:cNvPr>
          <p:cNvSpPr txBox="1"/>
          <p:nvPr/>
        </p:nvSpPr>
        <p:spPr>
          <a:xfrm>
            <a:off x="18535523" y="8168049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036BC-B93A-F384-E150-D6353FE3D135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+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C204B-8DEE-F020-94AE-B5A230EFAE0A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5A97D-B8BE-DAFB-CCF8-94477B286816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6C696214-8FCD-FBEA-836A-EE59BFF59F00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모서리가 둥근 직사각형 3">
            <a:extLst>
              <a:ext uri="{FF2B5EF4-FFF2-40B4-BE49-F238E27FC236}">
                <a16:creationId xmlns:a16="http://schemas.microsoft.com/office/drawing/2014/main" id="{7D349C02-02AA-263C-8936-65A2F90DDD84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2127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양쪽 모서리가 둥근 사각형 14">
            <a:extLst>
              <a:ext uri="{FF2B5EF4-FFF2-40B4-BE49-F238E27FC236}">
                <a16:creationId xmlns:a16="http://schemas.microsoft.com/office/drawing/2014/main" id="{C03E7690-58BB-6E01-7F28-477BA1F11DE1}"/>
              </a:ext>
            </a:extLst>
          </p:cNvPr>
          <p:cNvSpPr/>
          <p:nvPr/>
        </p:nvSpPr>
        <p:spPr>
          <a:xfrm rot="5400000">
            <a:off x="5943135" y="4210381"/>
            <a:ext cx="7006142" cy="5490000"/>
          </a:xfrm>
          <a:prstGeom prst="round2SameRect">
            <a:avLst>
              <a:gd name="adj1" fmla="val 0"/>
              <a:gd name="adj2" fmla="val 6248"/>
            </a:avLst>
          </a:prstGeom>
          <a:blipFill dpi="0" rotWithShape="0">
            <a:blip r:embed="rId3"/>
            <a:srcRect/>
            <a:stretch>
              <a:fillRect l="-52114" r="-52114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6" name="양쪽 모서리가 둥근 사각형 15">
            <a:extLst>
              <a:ext uri="{FF2B5EF4-FFF2-40B4-BE49-F238E27FC236}">
                <a16:creationId xmlns:a16="http://schemas.microsoft.com/office/drawing/2014/main" id="{30C70A43-BAC5-4848-946B-43909FB47330}"/>
              </a:ext>
            </a:extLst>
          </p:cNvPr>
          <p:cNvSpPr/>
          <p:nvPr/>
        </p:nvSpPr>
        <p:spPr>
          <a:xfrm rot="16200000">
            <a:off x="11433135" y="4210381"/>
            <a:ext cx="7006142" cy="5490000"/>
          </a:xfrm>
          <a:prstGeom prst="round2SameRect">
            <a:avLst>
              <a:gd name="adj1" fmla="val 0"/>
              <a:gd name="adj2" fmla="val 6248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5928BB-438B-8BAF-D0EF-8814CC311B00}"/>
              </a:ext>
            </a:extLst>
          </p:cNvPr>
          <p:cNvSpPr txBox="1"/>
          <p:nvPr/>
        </p:nvSpPr>
        <p:spPr>
          <a:xfrm>
            <a:off x="12592605" y="5861236"/>
            <a:ext cx="468720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3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3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3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54DA4-1A2F-61AC-5C4A-6BED70ABF24B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+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A98D0-8A76-D47C-B09E-E03A700D9BFE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A3E93-6037-372A-3600-72E83BBE5759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CECAAA85-8FB3-87AA-F064-0B38ADA230EC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" name="모서리가 둥근 직사각형 3">
            <a:extLst>
              <a:ext uri="{FF2B5EF4-FFF2-40B4-BE49-F238E27FC236}">
                <a16:creationId xmlns:a16="http://schemas.microsoft.com/office/drawing/2014/main" id="{4737BC20-02B3-557F-298A-DEF198849A09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644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양쪽 모서리가 둥근 사각형 21">
            <a:extLst>
              <a:ext uri="{FF2B5EF4-FFF2-40B4-BE49-F238E27FC236}">
                <a16:creationId xmlns:a16="http://schemas.microsoft.com/office/drawing/2014/main" id="{EF8F2507-6E6F-296D-BC6E-5435D5BD30BE}"/>
              </a:ext>
            </a:extLst>
          </p:cNvPr>
          <p:cNvSpPr/>
          <p:nvPr/>
        </p:nvSpPr>
        <p:spPr>
          <a:xfrm rot="5400000">
            <a:off x="272217" y="4210381"/>
            <a:ext cx="7006142" cy="5490000"/>
          </a:xfrm>
          <a:prstGeom prst="round2SameRect">
            <a:avLst>
              <a:gd name="adj1" fmla="val 0"/>
              <a:gd name="adj2" fmla="val 6248"/>
            </a:avLst>
          </a:prstGeom>
          <a:blipFill dpi="0" rotWithShape="0">
            <a:blip r:embed="rId3"/>
            <a:srcRect/>
            <a:stretch>
              <a:fillRect l="-52114" r="-52114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3" name="양쪽 모서리가 둥근 사각형 12">
            <a:extLst>
              <a:ext uri="{FF2B5EF4-FFF2-40B4-BE49-F238E27FC236}">
                <a16:creationId xmlns:a16="http://schemas.microsoft.com/office/drawing/2014/main" id="{ACF0B455-E1D6-7D8B-FDCE-8C3161B333C0}"/>
              </a:ext>
            </a:extLst>
          </p:cNvPr>
          <p:cNvSpPr/>
          <p:nvPr/>
        </p:nvSpPr>
        <p:spPr>
          <a:xfrm rot="16200000">
            <a:off x="5762217" y="4210381"/>
            <a:ext cx="7006142" cy="5490000"/>
          </a:xfrm>
          <a:prstGeom prst="round2SameRect">
            <a:avLst>
              <a:gd name="adj1" fmla="val 0"/>
              <a:gd name="adj2" fmla="val 6248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73187-801D-924C-6176-E65598DA9F94}"/>
              </a:ext>
            </a:extLst>
          </p:cNvPr>
          <p:cNvSpPr txBox="1"/>
          <p:nvPr/>
        </p:nvSpPr>
        <p:spPr>
          <a:xfrm>
            <a:off x="6921687" y="6632975"/>
            <a:ext cx="468720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5" name="양쪽 모서리가 둥근 사각형 14">
            <a:extLst>
              <a:ext uri="{FF2B5EF4-FFF2-40B4-BE49-F238E27FC236}">
                <a16:creationId xmlns:a16="http://schemas.microsoft.com/office/drawing/2014/main" id="{C03E7690-58BB-6E01-7F28-477BA1F11DE1}"/>
              </a:ext>
            </a:extLst>
          </p:cNvPr>
          <p:cNvSpPr/>
          <p:nvPr/>
        </p:nvSpPr>
        <p:spPr>
          <a:xfrm rot="5400000">
            <a:off x="11636903" y="4210381"/>
            <a:ext cx="7006142" cy="5490000"/>
          </a:xfrm>
          <a:prstGeom prst="round2SameRect">
            <a:avLst>
              <a:gd name="adj1" fmla="val 0"/>
              <a:gd name="adj2" fmla="val 6248"/>
            </a:avLst>
          </a:prstGeom>
          <a:blipFill dpi="0" rotWithShape="0">
            <a:blip r:embed="rId3"/>
            <a:srcRect/>
            <a:stretch>
              <a:fillRect l="-52114" r="-52114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6" name="양쪽 모서리가 둥근 사각형 15">
            <a:extLst>
              <a:ext uri="{FF2B5EF4-FFF2-40B4-BE49-F238E27FC236}">
                <a16:creationId xmlns:a16="http://schemas.microsoft.com/office/drawing/2014/main" id="{30C70A43-BAC5-4848-946B-43909FB47330}"/>
              </a:ext>
            </a:extLst>
          </p:cNvPr>
          <p:cNvSpPr/>
          <p:nvPr/>
        </p:nvSpPr>
        <p:spPr>
          <a:xfrm rot="16200000">
            <a:off x="17126903" y="4210381"/>
            <a:ext cx="7006142" cy="5490000"/>
          </a:xfrm>
          <a:prstGeom prst="round2SameRect">
            <a:avLst>
              <a:gd name="adj1" fmla="val 0"/>
              <a:gd name="adj2" fmla="val 6248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5928BB-438B-8BAF-D0EF-8814CC311B00}"/>
              </a:ext>
            </a:extLst>
          </p:cNvPr>
          <p:cNvSpPr txBox="1"/>
          <p:nvPr/>
        </p:nvSpPr>
        <p:spPr>
          <a:xfrm>
            <a:off x="18286373" y="5861236"/>
            <a:ext cx="468720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3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3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3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8A018-A269-1438-C984-676015A7F5E8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+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24CBA-205D-54ED-2B4D-8C5D7CE335C6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AEA9F-8DDB-EEB4-0511-C25984415EA0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F35ADD95-0549-3895-84A8-4CDC8AAA34AB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모서리가 둥근 직사각형 3">
            <a:extLst>
              <a:ext uri="{FF2B5EF4-FFF2-40B4-BE49-F238E27FC236}">
                <a16:creationId xmlns:a16="http://schemas.microsoft.com/office/drawing/2014/main" id="{362BD474-9F46-7D9E-1B71-A4319A06582C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8780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5218A8AF-9860-3EF1-40FF-20ACE13991BC}"/>
              </a:ext>
            </a:extLst>
          </p:cNvPr>
          <p:cNvGrpSpPr/>
          <p:nvPr/>
        </p:nvGrpSpPr>
        <p:grpSpPr>
          <a:xfrm>
            <a:off x="9717264" y="3454400"/>
            <a:ext cx="4947884" cy="7001970"/>
            <a:chOff x="9580916" y="3454400"/>
            <a:chExt cx="4947884" cy="70019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B44C2E-1811-0E8D-196B-774CC6E8C73C}"/>
                </a:ext>
              </a:extLst>
            </p:cNvPr>
            <p:cNvSpPr txBox="1"/>
            <p:nvPr/>
          </p:nvSpPr>
          <p:spPr>
            <a:xfrm>
              <a:off x="9893256" y="8748210"/>
              <a:ext cx="4323204" cy="17081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3200" u="none" strike="noStrike" kern="0" cap="none" spc="-1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문장 </a:t>
              </a:r>
              <a:r>
                <a:rPr kumimoji="1" lang="ko-KR" altLang="en-US" sz="3200" u="none" strike="noStrike" kern="0" cap="none" spc="-120" normalizeH="0" baseline="0" noProof="0" dirty="0">
                  <a:ln>
                    <a:noFill/>
                  </a:ln>
                  <a:solidFill>
                    <a:srgbClr val="FD4D00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제목</a:t>
              </a:r>
              <a:r>
                <a:rPr kumimoji="1" lang="ko-KR" altLang="en-US" sz="3200" u="none" strike="noStrike" kern="0" cap="none" spc="-1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을 작성하세요</a:t>
              </a:r>
              <a:endParaRPr kumimoji="1" lang="en-US" altLang="ko-KR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400" u="none" strike="noStrike" kern="0" cap="none" spc="-120" normalizeH="0" baseline="0" noProof="0" dirty="0">
                  <a:ln>
                    <a:noFill/>
                  </a:ln>
                  <a:solidFill>
                    <a:prstClr val="black">
                      <a:alpha val="75000"/>
                    </a:prst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본문 설명 글 </a:t>
              </a:r>
              <a:r>
                <a:rPr kumimoji="1" lang="en-US" altLang="ko-KR" sz="2400" u="none" strike="noStrike" kern="0" cap="none" spc="-120" normalizeH="0" baseline="0" noProof="0" dirty="0">
                  <a:ln>
                    <a:noFill/>
                  </a:ln>
                  <a:solidFill>
                    <a:prstClr val="black">
                      <a:alpha val="75000"/>
                    </a:prst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2</a:t>
              </a:r>
              <a:r>
                <a:rPr kumimoji="1" lang="ko-KR" altLang="en-US" sz="2400" u="none" strike="noStrike" kern="0" cap="none" spc="-120" normalizeH="0" baseline="0" noProof="0" dirty="0">
                  <a:ln>
                    <a:noFill/>
                  </a:ln>
                  <a:solidFill>
                    <a:prstClr val="black">
                      <a:alpha val="75000"/>
                    </a:prst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 적습니다</a:t>
              </a:r>
              <a:r>
                <a:rPr kumimoji="1" lang="en-US" altLang="ko-KR" sz="2400" u="none" strike="noStrike" kern="0" cap="none" spc="-120" normalizeH="0" baseline="0" noProof="0" dirty="0">
                  <a:ln>
                    <a:noFill/>
                  </a:ln>
                  <a:solidFill>
                    <a:prstClr val="black">
                      <a:alpha val="75000"/>
                    </a:prst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 </a:t>
              </a:r>
              <a:r>
                <a:rPr kumimoji="1" lang="ko-KR" altLang="en-US" sz="2400" u="none" strike="noStrike" kern="0" cap="none" spc="-120" normalizeH="0" baseline="0" noProof="0" dirty="0">
                  <a:ln>
                    <a:noFill/>
                  </a:ln>
                  <a:solidFill>
                    <a:prstClr val="black">
                      <a:alpha val="75000"/>
                    </a:prst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본문 설명 글 </a:t>
              </a:r>
              <a:r>
                <a:rPr kumimoji="1" lang="en-US" altLang="ko-KR" sz="2400" u="none" strike="noStrike" kern="0" cap="none" spc="-120" normalizeH="0" baseline="0" noProof="0" dirty="0">
                  <a:ln>
                    <a:noFill/>
                  </a:ln>
                  <a:solidFill>
                    <a:prstClr val="black">
                      <a:alpha val="75000"/>
                    </a:prst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2</a:t>
              </a:r>
              <a:r>
                <a:rPr kumimoji="1" lang="ko-KR" altLang="en-US" sz="2400" u="none" strike="noStrike" kern="0" cap="none" spc="-120" normalizeH="0" baseline="0" noProof="0" dirty="0">
                  <a:ln>
                    <a:noFill/>
                  </a:ln>
                  <a:solidFill>
                    <a:prstClr val="black">
                      <a:alpha val="75000"/>
                    </a:prst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 적습니다</a:t>
              </a:r>
              <a:r>
                <a:rPr kumimoji="1" lang="en-US" altLang="ko-KR" sz="2400" u="none" strike="noStrike" kern="0" cap="none" spc="-120" normalizeH="0" baseline="0" noProof="0" dirty="0">
                  <a:ln>
                    <a:noFill/>
                  </a:ln>
                  <a:solidFill>
                    <a:prstClr val="black">
                      <a:alpha val="75000"/>
                    </a:prst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 </a:t>
              </a:r>
              <a:endPara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endParaRPr>
            </a:p>
          </p:txBody>
        </p:sp>
        <p:sp>
          <p:nvSpPr>
            <p:cNvPr id="8" name="양쪽 모서리가 둥근 사각형 7">
              <a:extLst>
                <a:ext uri="{FF2B5EF4-FFF2-40B4-BE49-F238E27FC236}">
                  <a16:creationId xmlns:a16="http://schemas.microsoft.com/office/drawing/2014/main" id="{3A7C4FDC-2F83-03E1-35DE-8AFD31D3F37A}"/>
                </a:ext>
              </a:extLst>
            </p:cNvPr>
            <p:cNvSpPr/>
            <p:nvPr/>
          </p:nvSpPr>
          <p:spPr>
            <a:xfrm>
              <a:off x="9580916" y="3454400"/>
              <a:ext cx="4947884" cy="4874409"/>
            </a:xfrm>
            <a:prstGeom prst="round2SameRect">
              <a:avLst>
                <a:gd name="adj1" fmla="val 50000"/>
                <a:gd name="adj2" fmla="val 50000"/>
              </a:avLst>
            </a:prstGeom>
            <a:blipFill>
              <a:blip r:embed="rId2"/>
              <a:srcRect/>
              <a:stretch>
                <a:fillRect l="-30017" r="-30017"/>
              </a:stretch>
            </a:blip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F184BE-438D-9D44-7E75-2C2498BE2927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+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37137-8289-02D6-0BBC-B5122A521551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5027B-42A8-2118-94C8-5F72E7FA7E43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43DAEAAF-99CD-15D5-5937-27A36C058786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모서리가 둥근 직사각형 3">
            <a:extLst>
              <a:ext uri="{FF2B5EF4-FFF2-40B4-BE49-F238E27FC236}">
                <a16:creationId xmlns:a16="http://schemas.microsoft.com/office/drawing/2014/main" id="{4B68A0D3-59FF-91D7-193E-6EA085463E97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5973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4098EE2-D7CC-8F75-8174-64D4D2190A78}"/>
              </a:ext>
            </a:extLst>
          </p:cNvPr>
          <p:cNvSpPr txBox="1"/>
          <p:nvPr/>
        </p:nvSpPr>
        <p:spPr>
          <a:xfrm>
            <a:off x="7471486" y="811250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3" name="양쪽 모서리가 둥근 사각형 2">
            <a:extLst>
              <a:ext uri="{FF2B5EF4-FFF2-40B4-BE49-F238E27FC236}">
                <a16:creationId xmlns:a16="http://schemas.microsoft.com/office/drawing/2014/main" id="{29E576DC-4131-BE2F-7315-DA1F3B84C2DF}"/>
              </a:ext>
            </a:extLst>
          </p:cNvPr>
          <p:cNvSpPr/>
          <p:nvPr/>
        </p:nvSpPr>
        <p:spPr>
          <a:xfrm>
            <a:off x="7559488" y="3438662"/>
            <a:ext cx="4147200" cy="4147147"/>
          </a:xfrm>
          <a:prstGeom prst="round2SameRect">
            <a:avLst>
              <a:gd name="adj1" fmla="val 50000"/>
              <a:gd name="adj2" fmla="val 50000"/>
            </a:avLst>
          </a:prstGeom>
          <a:blipFill>
            <a:blip r:embed="rId2"/>
            <a:srcRect/>
            <a:stretch>
              <a:fillRect l="-30017" r="-30017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44C2E-1811-0E8D-196B-774CC6E8C73C}"/>
              </a:ext>
            </a:extLst>
          </p:cNvPr>
          <p:cNvSpPr txBox="1"/>
          <p:nvPr/>
        </p:nvSpPr>
        <p:spPr>
          <a:xfrm>
            <a:off x="12675727" y="811250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8" name="양쪽 모서리가 둥근 사각형 7">
            <a:extLst>
              <a:ext uri="{FF2B5EF4-FFF2-40B4-BE49-F238E27FC236}">
                <a16:creationId xmlns:a16="http://schemas.microsoft.com/office/drawing/2014/main" id="{3A7C4FDC-2F83-03E1-35DE-8AFD31D3F37A}"/>
              </a:ext>
            </a:extLst>
          </p:cNvPr>
          <p:cNvSpPr/>
          <p:nvPr/>
        </p:nvSpPr>
        <p:spPr>
          <a:xfrm>
            <a:off x="12763729" y="3438662"/>
            <a:ext cx="4147200" cy="4147147"/>
          </a:xfrm>
          <a:prstGeom prst="round2SameRect">
            <a:avLst>
              <a:gd name="adj1" fmla="val 50000"/>
              <a:gd name="adj2" fmla="val 50000"/>
            </a:avLst>
          </a:prstGeom>
          <a:blipFill>
            <a:blip r:embed="rId2"/>
            <a:srcRect/>
            <a:stretch>
              <a:fillRect l="-30017" r="-30017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DE9B-AD9D-5B5A-74AC-C4A8C56D4521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+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C(2)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B012E-8F10-24BD-1784-F74B14527AD3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F6E60-6501-9A67-EC07-2767425FBD63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59071849-48FF-9105-2FA2-14ADB6B2C335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모서리가 둥근 직사각형 3">
            <a:extLst>
              <a:ext uri="{FF2B5EF4-FFF2-40B4-BE49-F238E27FC236}">
                <a16:creationId xmlns:a16="http://schemas.microsoft.com/office/drawing/2014/main" id="{4586A070-D588-3D1F-0047-2BD5169B6B70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9942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4098EE2-D7CC-8F75-8174-64D4D2190A78}"/>
              </a:ext>
            </a:extLst>
          </p:cNvPr>
          <p:cNvSpPr txBox="1"/>
          <p:nvPr/>
        </p:nvSpPr>
        <p:spPr>
          <a:xfrm>
            <a:off x="4993487" y="811250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3" name="양쪽 모서리가 둥근 사각형 2">
            <a:extLst>
              <a:ext uri="{FF2B5EF4-FFF2-40B4-BE49-F238E27FC236}">
                <a16:creationId xmlns:a16="http://schemas.microsoft.com/office/drawing/2014/main" id="{29E576DC-4131-BE2F-7315-DA1F3B84C2DF}"/>
              </a:ext>
            </a:extLst>
          </p:cNvPr>
          <p:cNvSpPr/>
          <p:nvPr/>
        </p:nvSpPr>
        <p:spPr>
          <a:xfrm>
            <a:off x="5081489" y="3438662"/>
            <a:ext cx="4147200" cy="4147147"/>
          </a:xfrm>
          <a:prstGeom prst="round2SameRect">
            <a:avLst>
              <a:gd name="adj1" fmla="val 50000"/>
              <a:gd name="adj2" fmla="val 50000"/>
            </a:avLst>
          </a:prstGeom>
          <a:blipFill>
            <a:blip r:embed="rId2"/>
            <a:srcRect/>
            <a:stretch>
              <a:fillRect l="-30017" r="-30017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44C2E-1811-0E8D-196B-774CC6E8C73C}"/>
              </a:ext>
            </a:extLst>
          </p:cNvPr>
          <p:cNvSpPr txBox="1"/>
          <p:nvPr/>
        </p:nvSpPr>
        <p:spPr>
          <a:xfrm>
            <a:off x="10197728" y="811250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8" name="양쪽 모서리가 둥근 사각형 7">
            <a:extLst>
              <a:ext uri="{FF2B5EF4-FFF2-40B4-BE49-F238E27FC236}">
                <a16:creationId xmlns:a16="http://schemas.microsoft.com/office/drawing/2014/main" id="{3A7C4FDC-2F83-03E1-35DE-8AFD31D3F37A}"/>
              </a:ext>
            </a:extLst>
          </p:cNvPr>
          <p:cNvSpPr/>
          <p:nvPr/>
        </p:nvSpPr>
        <p:spPr>
          <a:xfrm>
            <a:off x="10285730" y="3438662"/>
            <a:ext cx="4147200" cy="4147147"/>
          </a:xfrm>
          <a:prstGeom prst="round2SameRect">
            <a:avLst>
              <a:gd name="adj1" fmla="val 50000"/>
              <a:gd name="adj2" fmla="val 50000"/>
            </a:avLst>
          </a:prstGeom>
          <a:blipFill>
            <a:blip r:embed="rId2"/>
            <a:srcRect/>
            <a:stretch>
              <a:fillRect l="-30017" r="-30017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F435F3-7838-10C9-4609-F47B6109B5A0}"/>
              </a:ext>
            </a:extLst>
          </p:cNvPr>
          <p:cNvSpPr txBox="1"/>
          <p:nvPr/>
        </p:nvSpPr>
        <p:spPr>
          <a:xfrm>
            <a:off x="15113807" y="811250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9" name="양쪽 모서리가 둥근 사각형 8">
            <a:extLst>
              <a:ext uri="{FF2B5EF4-FFF2-40B4-BE49-F238E27FC236}">
                <a16:creationId xmlns:a16="http://schemas.microsoft.com/office/drawing/2014/main" id="{2E68C78E-AFAD-F713-9CA9-09BF02F51F2E}"/>
              </a:ext>
            </a:extLst>
          </p:cNvPr>
          <p:cNvSpPr/>
          <p:nvPr/>
        </p:nvSpPr>
        <p:spPr>
          <a:xfrm>
            <a:off x="15201809" y="3438662"/>
            <a:ext cx="4147200" cy="4147147"/>
          </a:xfrm>
          <a:prstGeom prst="round2SameRect">
            <a:avLst>
              <a:gd name="adj1" fmla="val 50000"/>
              <a:gd name="adj2" fmla="val 50000"/>
            </a:avLst>
          </a:prstGeom>
          <a:blipFill>
            <a:blip r:embed="rId2"/>
            <a:srcRect/>
            <a:stretch>
              <a:fillRect l="-30017" r="-30017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1E79BE-0859-2AA6-3B87-C8E049110144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+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C(3)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F058B8-4E23-085E-8B0E-90CF952EB13A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AF003-00B3-EF9F-26B8-CB15D591F94A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C3F8ED90-1908-1F44-53EE-92378C488B00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" name="모서리가 둥근 직사각형 3">
            <a:extLst>
              <a:ext uri="{FF2B5EF4-FFF2-40B4-BE49-F238E27FC236}">
                <a16:creationId xmlns:a16="http://schemas.microsoft.com/office/drawing/2014/main" id="{BA6093FD-95B0-A919-0939-35039854C762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977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양쪽 모서리가 둥근 사각형 21">
            <a:extLst>
              <a:ext uri="{FF2B5EF4-FFF2-40B4-BE49-F238E27FC236}">
                <a16:creationId xmlns:a16="http://schemas.microsoft.com/office/drawing/2014/main" id="{EF8F2507-6E6F-296D-BC6E-5435D5BD30BE}"/>
              </a:ext>
            </a:extLst>
          </p:cNvPr>
          <p:cNvSpPr/>
          <p:nvPr/>
        </p:nvSpPr>
        <p:spPr>
          <a:xfrm>
            <a:off x="2562554" y="3438662"/>
            <a:ext cx="4147200" cy="4147147"/>
          </a:xfrm>
          <a:prstGeom prst="round2SameRect">
            <a:avLst>
              <a:gd name="adj1" fmla="val 50000"/>
              <a:gd name="adj2" fmla="val 50000"/>
            </a:avLst>
          </a:prstGeom>
          <a:blipFill>
            <a:blip r:embed="rId2"/>
            <a:srcRect/>
            <a:stretch>
              <a:fillRect l="-30017" r="-30017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443E4-6D76-993D-A05C-6B56A65EF122}"/>
              </a:ext>
            </a:extLst>
          </p:cNvPr>
          <p:cNvSpPr txBox="1"/>
          <p:nvPr/>
        </p:nvSpPr>
        <p:spPr>
          <a:xfrm>
            <a:off x="2474552" y="8112505"/>
            <a:ext cx="4323204" cy="161274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098EE2-D7CC-8F75-8174-64D4D2190A78}"/>
              </a:ext>
            </a:extLst>
          </p:cNvPr>
          <p:cNvSpPr txBox="1"/>
          <p:nvPr/>
        </p:nvSpPr>
        <p:spPr>
          <a:xfrm>
            <a:off x="7471486" y="811250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3" name="양쪽 모서리가 둥근 사각형 2">
            <a:extLst>
              <a:ext uri="{FF2B5EF4-FFF2-40B4-BE49-F238E27FC236}">
                <a16:creationId xmlns:a16="http://schemas.microsoft.com/office/drawing/2014/main" id="{29E576DC-4131-BE2F-7315-DA1F3B84C2DF}"/>
              </a:ext>
            </a:extLst>
          </p:cNvPr>
          <p:cNvSpPr/>
          <p:nvPr/>
        </p:nvSpPr>
        <p:spPr>
          <a:xfrm>
            <a:off x="7559488" y="3438662"/>
            <a:ext cx="4147200" cy="4147147"/>
          </a:xfrm>
          <a:prstGeom prst="round2SameRect">
            <a:avLst>
              <a:gd name="adj1" fmla="val 50000"/>
              <a:gd name="adj2" fmla="val 50000"/>
            </a:avLst>
          </a:prstGeom>
          <a:blipFill>
            <a:blip r:embed="rId2"/>
            <a:srcRect/>
            <a:stretch>
              <a:fillRect l="-30017" r="-30017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44C2E-1811-0E8D-196B-774CC6E8C73C}"/>
              </a:ext>
            </a:extLst>
          </p:cNvPr>
          <p:cNvSpPr txBox="1"/>
          <p:nvPr/>
        </p:nvSpPr>
        <p:spPr>
          <a:xfrm>
            <a:off x="12675727" y="811250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8" name="양쪽 모서리가 둥근 사각형 7">
            <a:extLst>
              <a:ext uri="{FF2B5EF4-FFF2-40B4-BE49-F238E27FC236}">
                <a16:creationId xmlns:a16="http://schemas.microsoft.com/office/drawing/2014/main" id="{3A7C4FDC-2F83-03E1-35DE-8AFD31D3F37A}"/>
              </a:ext>
            </a:extLst>
          </p:cNvPr>
          <p:cNvSpPr/>
          <p:nvPr/>
        </p:nvSpPr>
        <p:spPr>
          <a:xfrm>
            <a:off x="12763729" y="3438662"/>
            <a:ext cx="4147200" cy="4147147"/>
          </a:xfrm>
          <a:prstGeom prst="round2SameRect">
            <a:avLst>
              <a:gd name="adj1" fmla="val 50000"/>
              <a:gd name="adj2" fmla="val 50000"/>
            </a:avLst>
          </a:prstGeom>
          <a:blipFill>
            <a:blip r:embed="rId2"/>
            <a:srcRect/>
            <a:stretch>
              <a:fillRect l="-30017" r="-30017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F435F3-7838-10C9-4609-F47B6109B5A0}"/>
              </a:ext>
            </a:extLst>
          </p:cNvPr>
          <p:cNvSpPr txBox="1"/>
          <p:nvPr/>
        </p:nvSpPr>
        <p:spPr>
          <a:xfrm>
            <a:off x="17591806" y="811250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9" name="양쪽 모서리가 둥근 사각형 8">
            <a:extLst>
              <a:ext uri="{FF2B5EF4-FFF2-40B4-BE49-F238E27FC236}">
                <a16:creationId xmlns:a16="http://schemas.microsoft.com/office/drawing/2014/main" id="{2E68C78E-AFAD-F713-9CA9-09BF02F51F2E}"/>
              </a:ext>
            </a:extLst>
          </p:cNvPr>
          <p:cNvSpPr/>
          <p:nvPr/>
        </p:nvSpPr>
        <p:spPr>
          <a:xfrm>
            <a:off x="17679808" y="3438662"/>
            <a:ext cx="4147200" cy="4147147"/>
          </a:xfrm>
          <a:prstGeom prst="round2SameRect">
            <a:avLst>
              <a:gd name="adj1" fmla="val 50000"/>
              <a:gd name="adj2" fmla="val 50000"/>
            </a:avLst>
          </a:prstGeom>
          <a:blipFill>
            <a:blip r:embed="rId2"/>
            <a:srcRect/>
            <a:stretch>
              <a:fillRect l="-30017" r="-30017"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F1F8A-72A5-FA67-270B-BB46D7252C76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사진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+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글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C(4)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782E8-3CB5-CDE2-773C-B2918CE876DB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F3C1E-57D7-880B-85D9-D3939DDA2066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8E1DC9B6-EB62-BA24-52AF-EAA0B39E8E0E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" name="모서리가 둥근 직사각형 3">
            <a:extLst>
              <a:ext uri="{FF2B5EF4-FFF2-40B4-BE49-F238E27FC236}">
                <a16:creationId xmlns:a16="http://schemas.microsoft.com/office/drawing/2014/main" id="{43DEE37F-3308-E117-1194-75887ECB7DF3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1716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양쪽 모서리가 둥근 사각형 16">
            <a:extLst>
              <a:ext uri="{FF2B5EF4-FFF2-40B4-BE49-F238E27FC236}">
                <a16:creationId xmlns:a16="http://schemas.microsoft.com/office/drawing/2014/main" id="{5334994C-4EEF-8FFB-40B1-39CB02EAEDCD}"/>
              </a:ext>
            </a:extLst>
          </p:cNvPr>
          <p:cNvSpPr/>
          <p:nvPr/>
        </p:nvSpPr>
        <p:spPr>
          <a:xfrm>
            <a:off x="12365169" y="4022685"/>
            <a:ext cx="9399438" cy="267396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3" name="양쪽 모서리가 둥근 사각형 22">
            <a:extLst>
              <a:ext uri="{FF2B5EF4-FFF2-40B4-BE49-F238E27FC236}">
                <a16:creationId xmlns:a16="http://schemas.microsoft.com/office/drawing/2014/main" id="{F50E5F60-98A0-1855-B36D-EA91F9F66310}"/>
              </a:ext>
            </a:extLst>
          </p:cNvPr>
          <p:cNvSpPr/>
          <p:nvPr/>
        </p:nvSpPr>
        <p:spPr>
          <a:xfrm>
            <a:off x="2611748" y="3996515"/>
            <a:ext cx="9399438" cy="267396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D9D84D-256B-C9E0-F27F-C17750041A20}"/>
              </a:ext>
            </a:extLst>
          </p:cNvPr>
          <p:cNvSpPr txBox="1"/>
          <p:nvPr/>
        </p:nvSpPr>
        <p:spPr>
          <a:xfrm>
            <a:off x="4341137" y="4987320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3" name="양쪽 모서리가 둥근 사각형 12">
            <a:extLst>
              <a:ext uri="{FF2B5EF4-FFF2-40B4-BE49-F238E27FC236}">
                <a16:creationId xmlns:a16="http://schemas.microsoft.com/office/drawing/2014/main" id="{87079B9B-A0B2-178E-F4B6-BA1563520D15}"/>
              </a:ext>
            </a:extLst>
          </p:cNvPr>
          <p:cNvSpPr/>
          <p:nvPr/>
        </p:nvSpPr>
        <p:spPr>
          <a:xfrm>
            <a:off x="12365169" y="7016806"/>
            <a:ext cx="9399438" cy="267396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72494-642B-4541-745C-A3A366BFB78B}"/>
              </a:ext>
            </a:extLst>
          </p:cNvPr>
          <p:cNvSpPr txBox="1"/>
          <p:nvPr/>
        </p:nvSpPr>
        <p:spPr>
          <a:xfrm>
            <a:off x="14094558" y="7511861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C6D02F-D684-F3E2-3566-624B8C72BFB6}"/>
              </a:ext>
            </a:extLst>
          </p:cNvPr>
          <p:cNvSpPr txBox="1"/>
          <p:nvPr/>
        </p:nvSpPr>
        <p:spPr>
          <a:xfrm>
            <a:off x="14094558" y="4517740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1" name="양쪽 모서리가 둥근 사각형 20">
            <a:extLst>
              <a:ext uri="{FF2B5EF4-FFF2-40B4-BE49-F238E27FC236}">
                <a16:creationId xmlns:a16="http://schemas.microsoft.com/office/drawing/2014/main" id="{F7716F6F-E45F-1136-5507-94F39691620A}"/>
              </a:ext>
            </a:extLst>
          </p:cNvPr>
          <p:cNvSpPr/>
          <p:nvPr/>
        </p:nvSpPr>
        <p:spPr>
          <a:xfrm>
            <a:off x="2611748" y="7016806"/>
            <a:ext cx="9399438" cy="267396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8D63BB-AD6E-1D8B-FC80-612FED588E51}"/>
              </a:ext>
            </a:extLst>
          </p:cNvPr>
          <p:cNvSpPr txBox="1"/>
          <p:nvPr/>
        </p:nvSpPr>
        <p:spPr>
          <a:xfrm>
            <a:off x="4341137" y="7511861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F603FE-D08A-63C2-F532-6708D42DA46B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A(2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4D7A9-6F17-A471-E69A-BE9E574936C8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모서리가 둥근 직사각형 17">
            <a:extLst>
              <a:ext uri="{FF2B5EF4-FFF2-40B4-BE49-F238E27FC236}">
                <a16:creationId xmlns:a16="http://schemas.microsoft.com/office/drawing/2014/main" id="{5564B895-CE1B-F689-8A48-3A7FDDCDCFE0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모서리가 둥근 직사각형 3">
            <a:extLst>
              <a:ext uri="{FF2B5EF4-FFF2-40B4-BE49-F238E27FC236}">
                <a16:creationId xmlns:a16="http://schemas.microsoft.com/office/drawing/2014/main" id="{E4E60998-C6D1-BFC1-A703-04B03CEFAA80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9747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98774-9E65-8677-4D46-4CBAFAE52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76698E5-DE51-1F05-C0C6-D6E0A72CD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266"/>
          <a:stretch/>
        </p:blipFill>
        <p:spPr bwMode="auto">
          <a:xfrm>
            <a:off x="0" y="0"/>
            <a:ext cx="24382413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C6BE60-AD3A-4074-250D-D0A1429AFC4C}"/>
              </a:ext>
            </a:extLst>
          </p:cNvPr>
          <p:cNvSpPr txBox="1"/>
          <p:nvPr/>
        </p:nvSpPr>
        <p:spPr>
          <a:xfrm>
            <a:off x="1040086" y="827088"/>
            <a:ext cx="340967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kumimoji="1" sz="2400" b="1" kern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r>
              <a:rPr lang="ko-KR" altLang="en-US" sz="2800" b="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로고</a:t>
            </a:r>
            <a:r>
              <a:rPr lang="en-US" altLang="ko-KR" sz="2800" b="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 </a:t>
            </a:r>
            <a:r>
              <a:rPr lang="ko-KR" altLang="en-US" sz="2800" b="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자막 표시 예시</a:t>
            </a:r>
            <a:endParaRPr lang="ko-Kore-KR" altLang="en-US" sz="2800" b="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60FE2-9228-84B7-CB2C-C9CC9264332B}"/>
              </a:ext>
            </a:extLst>
          </p:cNvPr>
          <p:cNvSpPr txBox="1"/>
          <p:nvPr/>
        </p:nvSpPr>
        <p:spPr>
          <a:xfrm>
            <a:off x="18950201" y="12409714"/>
            <a:ext cx="4679058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indent="0" algn="ctr" fontAlgn="auto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400" kern="0" spc="-110" dirty="0">
                <a:solidFill>
                  <a:srgbClr val="FF0000">
                    <a:alpha val="75000"/>
                  </a:srgbClr>
                </a:solidFill>
                <a:highlight>
                  <a:srgbClr val="FFFF00"/>
                </a:highlight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자막 자동 표기 위치</a:t>
            </a:r>
            <a:endParaRPr kumimoji="1" lang="en-US" altLang="ko-KR" sz="4400" kern="0" spc="-110" dirty="0">
              <a:solidFill>
                <a:srgbClr val="FF0000">
                  <a:alpha val="75000"/>
                </a:srgbClr>
              </a:solidFill>
              <a:highlight>
                <a:srgbClr val="FFFF00"/>
              </a:highlight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ED0A21D6-2D87-5623-BA19-77D01E7A86EA}"/>
              </a:ext>
            </a:extLst>
          </p:cNvPr>
          <p:cNvCxnSpPr/>
          <p:nvPr/>
        </p:nvCxnSpPr>
        <p:spPr>
          <a:xfrm>
            <a:off x="17809029" y="12748268"/>
            <a:ext cx="1030514" cy="0"/>
          </a:xfrm>
          <a:prstGeom prst="straightConnector1">
            <a:avLst/>
          </a:prstGeom>
          <a:ln w="190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F11DC1-71E3-0660-17D2-6546AC72953C}"/>
              </a:ext>
            </a:extLst>
          </p:cNvPr>
          <p:cNvSpPr txBox="1"/>
          <p:nvPr/>
        </p:nvSpPr>
        <p:spPr>
          <a:xfrm>
            <a:off x="19703355" y="2728855"/>
            <a:ext cx="4679058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indent="0" algn="ctr" fontAlgn="auto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400" kern="0" spc="-110" dirty="0">
                <a:solidFill>
                  <a:srgbClr val="FF0000">
                    <a:alpha val="75000"/>
                  </a:srgbClr>
                </a:solidFill>
                <a:highlight>
                  <a:srgbClr val="FFFF00"/>
                </a:highlight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로고 자동 표시 위치</a:t>
            </a:r>
            <a:endParaRPr kumimoji="1" lang="en-US" altLang="ko-KR" sz="4400" kern="0" spc="-110" dirty="0">
              <a:solidFill>
                <a:srgbClr val="FF0000">
                  <a:alpha val="75000"/>
                </a:srgbClr>
              </a:solidFill>
              <a:highlight>
                <a:srgbClr val="FFFF00"/>
              </a:highlight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711313FB-1162-13EE-A5ED-EB9B1E2083FE}"/>
              </a:ext>
            </a:extLst>
          </p:cNvPr>
          <p:cNvCxnSpPr>
            <a:cxnSpLocks/>
          </p:cNvCxnSpPr>
          <p:nvPr/>
        </p:nvCxnSpPr>
        <p:spPr>
          <a:xfrm>
            <a:off x="22209587" y="1361812"/>
            <a:ext cx="0" cy="1163675"/>
          </a:xfrm>
          <a:prstGeom prst="straightConnector1">
            <a:avLst/>
          </a:prstGeom>
          <a:ln w="190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645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양쪽 모서리가 둥근 사각형 7">
            <a:extLst>
              <a:ext uri="{FF2B5EF4-FFF2-40B4-BE49-F238E27FC236}">
                <a16:creationId xmlns:a16="http://schemas.microsoft.com/office/drawing/2014/main" id="{A3621722-B3A1-BC27-F7DF-117CE95126A5}"/>
              </a:ext>
            </a:extLst>
          </p:cNvPr>
          <p:cNvSpPr/>
          <p:nvPr/>
        </p:nvSpPr>
        <p:spPr>
          <a:xfrm>
            <a:off x="2611587" y="3445207"/>
            <a:ext cx="9399438" cy="2098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F7F0B-FAF8-4BC4-4032-A6279C6ACBB8}"/>
              </a:ext>
            </a:extLst>
          </p:cNvPr>
          <p:cNvSpPr txBox="1"/>
          <p:nvPr/>
        </p:nvSpPr>
        <p:spPr>
          <a:xfrm>
            <a:off x="3195562" y="4144286"/>
            <a:ext cx="8231489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2" name="양쪽 모서리가 둥근 사각형 11">
            <a:extLst>
              <a:ext uri="{FF2B5EF4-FFF2-40B4-BE49-F238E27FC236}">
                <a16:creationId xmlns:a16="http://schemas.microsoft.com/office/drawing/2014/main" id="{0B218C65-14FC-BB84-F7EB-F30922FE4EF4}"/>
              </a:ext>
            </a:extLst>
          </p:cNvPr>
          <p:cNvSpPr/>
          <p:nvPr/>
        </p:nvSpPr>
        <p:spPr>
          <a:xfrm>
            <a:off x="2611587" y="5894186"/>
            <a:ext cx="9399438" cy="2098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7CD59-5579-15E1-CE84-B6848E6542BD}"/>
              </a:ext>
            </a:extLst>
          </p:cNvPr>
          <p:cNvSpPr txBox="1"/>
          <p:nvPr/>
        </p:nvSpPr>
        <p:spPr>
          <a:xfrm>
            <a:off x="3195562" y="6291644"/>
            <a:ext cx="8231489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50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50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36" name="양쪽 모서리가 둥근 사각형 35">
            <a:extLst>
              <a:ext uri="{FF2B5EF4-FFF2-40B4-BE49-F238E27FC236}">
                <a16:creationId xmlns:a16="http://schemas.microsoft.com/office/drawing/2014/main" id="{123AA69C-FFE6-5BAB-2BE6-6CE7C1642AF9}"/>
              </a:ext>
            </a:extLst>
          </p:cNvPr>
          <p:cNvSpPr/>
          <p:nvPr/>
        </p:nvSpPr>
        <p:spPr>
          <a:xfrm>
            <a:off x="12376073" y="3445207"/>
            <a:ext cx="9399438" cy="2098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78A009-D0EA-0F5B-F153-3C579DD9559D}"/>
              </a:ext>
            </a:extLst>
          </p:cNvPr>
          <p:cNvSpPr txBox="1"/>
          <p:nvPr/>
        </p:nvSpPr>
        <p:spPr>
          <a:xfrm>
            <a:off x="12960048" y="3842665"/>
            <a:ext cx="8231489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50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R" altLang="en-US" sz="2400" kern="0" spc="-120" dirty="0">
              <a:solidFill>
                <a:schemeClr val="tx1">
                  <a:alpha val="50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9" name="양쪽 모서리가 둥근 사각형 38">
            <a:extLst>
              <a:ext uri="{FF2B5EF4-FFF2-40B4-BE49-F238E27FC236}">
                <a16:creationId xmlns:a16="http://schemas.microsoft.com/office/drawing/2014/main" id="{8935527A-9841-F4E8-0D88-75B79A7A232B}"/>
              </a:ext>
            </a:extLst>
          </p:cNvPr>
          <p:cNvSpPr/>
          <p:nvPr/>
        </p:nvSpPr>
        <p:spPr>
          <a:xfrm>
            <a:off x="12376073" y="5894186"/>
            <a:ext cx="9399438" cy="2098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B533A6-F602-20D4-17E4-291A4EE7BA9C}"/>
              </a:ext>
            </a:extLst>
          </p:cNvPr>
          <p:cNvSpPr txBox="1"/>
          <p:nvPr/>
        </p:nvSpPr>
        <p:spPr>
          <a:xfrm>
            <a:off x="12960048" y="6291644"/>
            <a:ext cx="8231489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50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50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42" name="양쪽 모서리가 둥근 사각형 41">
            <a:extLst>
              <a:ext uri="{FF2B5EF4-FFF2-40B4-BE49-F238E27FC236}">
                <a16:creationId xmlns:a16="http://schemas.microsoft.com/office/drawing/2014/main" id="{B61990FB-95AE-FEE7-EC32-F87357D707AF}"/>
              </a:ext>
            </a:extLst>
          </p:cNvPr>
          <p:cNvSpPr/>
          <p:nvPr/>
        </p:nvSpPr>
        <p:spPr>
          <a:xfrm>
            <a:off x="12376073" y="8343165"/>
            <a:ext cx="9399438" cy="2098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CD11A6-E970-96AD-A490-86FFAE61C40A}"/>
              </a:ext>
            </a:extLst>
          </p:cNvPr>
          <p:cNvSpPr txBox="1"/>
          <p:nvPr/>
        </p:nvSpPr>
        <p:spPr>
          <a:xfrm>
            <a:off x="12960048" y="8740623"/>
            <a:ext cx="8231489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50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50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6" name="양쪽 모서리가 둥근 사각형 15">
            <a:extLst>
              <a:ext uri="{FF2B5EF4-FFF2-40B4-BE49-F238E27FC236}">
                <a16:creationId xmlns:a16="http://schemas.microsoft.com/office/drawing/2014/main" id="{28CA2EF7-6304-AEB2-30CC-48CF84A57C24}"/>
              </a:ext>
            </a:extLst>
          </p:cNvPr>
          <p:cNvSpPr/>
          <p:nvPr/>
        </p:nvSpPr>
        <p:spPr>
          <a:xfrm>
            <a:off x="2611587" y="8343165"/>
            <a:ext cx="9399438" cy="2098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7046DB-0450-C545-6474-F379FA3FFD63}"/>
              </a:ext>
            </a:extLst>
          </p:cNvPr>
          <p:cNvSpPr txBox="1"/>
          <p:nvPr/>
        </p:nvSpPr>
        <p:spPr>
          <a:xfrm>
            <a:off x="3195562" y="8740623"/>
            <a:ext cx="8231489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50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50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55E99D-8CD1-3C91-D318-D0FFC720A869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A(2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4D72F5-2C09-3996-40FA-F42153000A94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7C6EEC14-1960-736E-E50A-12B35FC96535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" name="모서리가 둥근 직사각형 3">
            <a:extLst>
              <a:ext uri="{FF2B5EF4-FFF2-40B4-BE49-F238E27FC236}">
                <a16:creationId xmlns:a16="http://schemas.microsoft.com/office/drawing/2014/main" id="{847E2804-091B-FC21-3823-0BFDDBABCF7C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9022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양쪽 모서리가 둥근 사각형 2">
            <a:extLst>
              <a:ext uri="{FF2B5EF4-FFF2-40B4-BE49-F238E27FC236}">
                <a16:creationId xmlns:a16="http://schemas.microsoft.com/office/drawing/2014/main" id="{48A17129-CF17-A59F-97F4-4DD546863C42}"/>
              </a:ext>
            </a:extLst>
          </p:cNvPr>
          <p:cNvSpPr/>
          <p:nvPr/>
        </p:nvSpPr>
        <p:spPr>
          <a:xfrm>
            <a:off x="1041000" y="3990258"/>
            <a:ext cx="71892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072B39-B88F-1A2C-3B9E-5BCC2E20B713}"/>
              </a:ext>
            </a:extLst>
          </p:cNvPr>
          <p:cNvSpPr txBox="1"/>
          <p:nvPr/>
        </p:nvSpPr>
        <p:spPr>
          <a:xfrm>
            <a:off x="1660036" y="4472735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8" name="양쪽 모서리가 둥근 사각형 7">
            <a:extLst>
              <a:ext uri="{FF2B5EF4-FFF2-40B4-BE49-F238E27FC236}">
                <a16:creationId xmlns:a16="http://schemas.microsoft.com/office/drawing/2014/main" id="{B4B96D1E-E5AD-6874-E94F-8CF1B08ACF10}"/>
              </a:ext>
            </a:extLst>
          </p:cNvPr>
          <p:cNvSpPr/>
          <p:nvPr/>
        </p:nvSpPr>
        <p:spPr>
          <a:xfrm>
            <a:off x="1041000" y="8039743"/>
            <a:ext cx="71892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16DF93-00FA-2136-55CD-1A26F4D5B86A}"/>
              </a:ext>
            </a:extLst>
          </p:cNvPr>
          <p:cNvSpPr txBox="1"/>
          <p:nvPr/>
        </p:nvSpPr>
        <p:spPr>
          <a:xfrm>
            <a:off x="1660036" y="8522220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1" name="양쪽 모서리가 둥근 사각형 10">
            <a:extLst>
              <a:ext uri="{FF2B5EF4-FFF2-40B4-BE49-F238E27FC236}">
                <a16:creationId xmlns:a16="http://schemas.microsoft.com/office/drawing/2014/main" id="{324EA758-38DA-16A9-2084-FC445008120E}"/>
              </a:ext>
            </a:extLst>
          </p:cNvPr>
          <p:cNvSpPr/>
          <p:nvPr/>
        </p:nvSpPr>
        <p:spPr>
          <a:xfrm>
            <a:off x="1041000" y="6015000"/>
            <a:ext cx="71892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2D8AEB-9FF4-AD24-E742-5E151AD317F1}"/>
              </a:ext>
            </a:extLst>
          </p:cNvPr>
          <p:cNvSpPr txBox="1"/>
          <p:nvPr/>
        </p:nvSpPr>
        <p:spPr>
          <a:xfrm>
            <a:off x="1660036" y="6497477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4" name="양쪽 모서리가 둥근 사각형 13">
            <a:extLst>
              <a:ext uri="{FF2B5EF4-FFF2-40B4-BE49-F238E27FC236}">
                <a16:creationId xmlns:a16="http://schemas.microsoft.com/office/drawing/2014/main" id="{BA487695-9CCA-54A4-3E97-681FFBFA4A4F}"/>
              </a:ext>
            </a:extLst>
          </p:cNvPr>
          <p:cNvSpPr/>
          <p:nvPr/>
        </p:nvSpPr>
        <p:spPr>
          <a:xfrm>
            <a:off x="8650114" y="3990258"/>
            <a:ext cx="71892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476620-82B8-0799-9823-CBE360330E05}"/>
              </a:ext>
            </a:extLst>
          </p:cNvPr>
          <p:cNvSpPr txBox="1"/>
          <p:nvPr/>
        </p:nvSpPr>
        <p:spPr>
          <a:xfrm>
            <a:off x="9269150" y="4472735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7" name="양쪽 모서리가 둥근 사각형 16">
            <a:extLst>
              <a:ext uri="{FF2B5EF4-FFF2-40B4-BE49-F238E27FC236}">
                <a16:creationId xmlns:a16="http://schemas.microsoft.com/office/drawing/2014/main" id="{8A140CF4-AFF9-0FAA-FB87-722031683654}"/>
              </a:ext>
            </a:extLst>
          </p:cNvPr>
          <p:cNvSpPr/>
          <p:nvPr/>
        </p:nvSpPr>
        <p:spPr>
          <a:xfrm>
            <a:off x="8650114" y="8039743"/>
            <a:ext cx="71892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439CF5-F346-E86D-0218-58FEE3485BAE}"/>
              </a:ext>
            </a:extLst>
          </p:cNvPr>
          <p:cNvSpPr txBox="1"/>
          <p:nvPr/>
        </p:nvSpPr>
        <p:spPr>
          <a:xfrm>
            <a:off x="9269150" y="8522220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0" name="양쪽 모서리가 둥근 사각형 19">
            <a:extLst>
              <a:ext uri="{FF2B5EF4-FFF2-40B4-BE49-F238E27FC236}">
                <a16:creationId xmlns:a16="http://schemas.microsoft.com/office/drawing/2014/main" id="{90BAFD79-22A3-A8D9-22EA-54C012A6968C}"/>
              </a:ext>
            </a:extLst>
          </p:cNvPr>
          <p:cNvSpPr/>
          <p:nvPr/>
        </p:nvSpPr>
        <p:spPr>
          <a:xfrm>
            <a:off x="8650114" y="6015000"/>
            <a:ext cx="71892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F1CF36-8673-116C-842A-CD689BDBD825}"/>
              </a:ext>
            </a:extLst>
          </p:cNvPr>
          <p:cNvSpPr txBox="1"/>
          <p:nvPr/>
        </p:nvSpPr>
        <p:spPr>
          <a:xfrm>
            <a:off x="9269150" y="6497477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3" name="양쪽 모서리가 둥근 사각형 22">
            <a:extLst>
              <a:ext uri="{FF2B5EF4-FFF2-40B4-BE49-F238E27FC236}">
                <a16:creationId xmlns:a16="http://schemas.microsoft.com/office/drawing/2014/main" id="{B8D0A49E-C7D8-AC9C-459C-9DCE4A1D3FD6}"/>
              </a:ext>
            </a:extLst>
          </p:cNvPr>
          <p:cNvSpPr/>
          <p:nvPr/>
        </p:nvSpPr>
        <p:spPr>
          <a:xfrm>
            <a:off x="16226571" y="3990258"/>
            <a:ext cx="71892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DC670-4E7F-5B07-AD8A-81701A98E9D4}"/>
              </a:ext>
            </a:extLst>
          </p:cNvPr>
          <p:cNvSpPr txBox="1"/>
          <p:nvPr/>
        </p:nvSpPr>
        <p:spPr>
          <a:xfrm>
            <a:off x="16845607" y="4472735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6" name="양쪽 모서리가 둥근 사각형 25">
            <a:extLst>
              <a:ext uri="{FF2B5EF4-FFF2-40B4-BE49-F238E27FC236}">
                <a16:creationId xmlns:a16="http://schemas.microsoft.com/office/drawing/2014/main" id="{6446404A-3D26-32BE-7C67-F5E8300E58DE}"/>
              </a:ext>
            </a:extLst>
          </p:cNvPr>
          <p:cNvSpPr/>
          <p:nvPr/>
        </p:nvSpPr>
        <p:spPr>
          <a:xfrm>
            <a:off x="16226571" y="8039743"/>
            <a:ext cx="71892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32F904-768B-17C2-921A-E236CA53F74A}"/>
              </a:ext>
            </a:extLst>
          </p:cNvPr>
          <p:cNvSpPr txBox="1"/>
          <p:nvPr/>
        </p:nvSpPr>
        <p:spPr>
          <a:xfrm>
            <a:off x="16845607" y="8522220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9" name="양쪽 모서리가 둥근 사각형 28">
            <a:extLst>
              <a:ext uri="{FF2B5EF4-FFF2-40B4-BE49-F238E27FC236}">
                <a16:creationId xmlns:a16="http://schemas.microsoft.com/office/drawing/2014/main" id="{A9F050A9-24ED-60A4-B3B5-5E4F3242E591}"/>
              </a:ext>
            </a:extLst>
          </p:cNvPr>
          <p:cNvSpPr/>
          <p:nvPr/>
        </p:nvSpPr>
        <p:spPr>
          <a:xfrm>
            <a:off x="16226571" y="6015000"/>
            <a:ext cx="71892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D62495-A52A-E8B3-A2EB-2229DC034937}"/>
              </a:ext>
            </a:extLst>
          </p:cNvPr>
          <p:cNvSpPr txBox="1"/>
          <p:nvPr/>
        </p:nvSpPr>
        <p:spPr>
          <a:xfrm>
            <a:off x="16845607" y="6497477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ABC000-196A-EC32-0F95-7EEA9F29DF4E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9F94CB-2B98-1062-3262-71266CD0FC52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모서리가 둥근 직사각형 17">
            <a:extLst>
              <a:ext uri="{FF2B5EF4-FFF2-40B4-BE49-F238E27FC236}">
                <a16:creationId xmlns:a16="http://schemas.microsoft.com/office/drawing/2014/main" id="{855BC339-A705-640C-81B5-624FAF51FBA2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" name="모서리가 둥근 직사각형 3">
            <a:extLst>
              <a:ext uri="{FF2B5EF4-FFF2-40B4-BE49-F238E27FC236}">
                <a16:creationId xmlns:a16="http://schemas.microsoft.com/office/drawing/2014/main" id="{21B37D55-D04B-43D9-18FB-7E3ED2F90CF5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646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139412DE-5C5F-D241-DE10-216E87A33B73}"/>
              </a:ext>
            </a:extLst>
          </p:cNvPr>
          <p:cNvSpPr/>
          <p:nvPr/>
        </p:nvSpPr>
        <p:spPr>
          <a:xfrm flipH="1">
            <a:off x="1046068" y="5417841"/>
            <a:ext cx="180000" cy="2880320"/>
          </a:xfrm>
          <a:prstGeom prst="rect">
            <a:avLst/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C62F4-F262-B3FF-2F3E-4DB12A07C1DC}"/>
              </a:ext>
            </a:extLst>
          </p:cNvPr>
          <p:cNvSpPr txBox="1"/>
          <p:nvPr/>
        </p:nvSpPr>
        <p:spPr>
          <a:xfrm>
            <a:off x="1570025" y="5366966"/>
            <a:ext cx="10440999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제목을 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50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endParaRPr kumimoji="1" lang="ko-KR" altLang="en-US" sz="2600" kern="0" spc="-120" dirty="0">
              <a:solidFill>
                <a:schemeClr val="tx1">
                  <a:alpha val="50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81869-D5BF-D935-7375-F4D562B0975B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884D1-43B4-8817-30CE-C376865A7FA1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79EEDDD9-1EEB-F2B0-DB81-D919E8C3C1FB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" name="모서리가 둥근 직사각형 3">
            <a:extLst>
              <a:ext uri="{FF2B5EF4-FFF2-40B4-BE49-F238E27FC236}">
                <a16:creationId xmlns:a16="http://schemas.microsoft.com/office/drawing/2014/main" id="{8BA5E986-73EF-B0A2-C848-63AD08CB7790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2345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BA50975-4365-8B35-73E5-F98F7E2C7AF0}"/>
              </a:ext>
            </a:extLst>
          </p:cNvPr>
          <p:cNvSpPr txBox="1"/>
          <p:nvPr/>
        </p:nvSpPr>
        <p:spPr>
          <a:xfrm>
            <a:off x="1570026" y="5366966"/>
            <a:ext cx="7785865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제목을 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8D57AB9-CD7E-CF06-A6A4-E2B9A664BA74}"/>
              </a:ext>
            </a:extLst>
          </p:cNvPr>
          <p:cNvSpPr/>
          <p:nvPr/>
        </p:nvSpPr>
        <p:spPr>
          <a:xfrm flipH="1">
            <a:off x="1046068" y="5417841"/>
            <a:ext cx="180000" cy="2880320"/>
          </a:xfrm>
          <a:prstGeom prst="rect">
            <a:avLst/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B4A1E6-EBC1-DFFA-704F-98CAB0101994}"/>
              </a:ext>
            </a:extLst>
          </p:cNvPr>
          <p:cNvSpPr txBox="1"/>
          <p:nvPr/>
        </p:nvSpPr>
        <p:spPr>
          <a:xfrm>
            <a:off x="12903044" y="5366966"/>
            <a:ext cx="7785865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제목을 </a:t>
            </a: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작성하세요</a:t>
            </a:r>
            <a:endParaRPr kumimoji="1" lang="en-US" altLang="ko-KR" sz="4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69AB3590-3706-DCC9-CA01-702202CEF69A}"/>
              </a:ext>
            </a:extLst>
          </p:cNvPr>
          <p:cNvSpPr/>
          <p:nvPr/>
        </p:nvSpPr>
        <p:spPr>
          <a:xfrm flipH="1">
            <a:off x="12379086" y="5417841"/>
            <a:ext cx="180000" cy="2880320"/>
          </a:xfrm>
          <a:prstGeom prst="rect">
            <a:avLst/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3B0FFB-AC5A-EAFF-0160-56B38E16AAB1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3C926-ED09-AC9A-F6B8-E52649003D62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6B32AB5A-36DF-1B92-3A01-061E2D60BCE2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" name="모서리가 둥근 직사각형 3">
            <a:extLst>
              <a:ext uri="{FF2B5EF4-FFF2-40B4-BE49-F238E27FC236}">
                <a16:creationId xmlns:a16="http://schemas.microsoft.com/office/drawing/2014/main" id="{BAA14569-71AF-B7F0-8DD1-65FC123FC221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3494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579D87F-4F6F-9142-2C7E-A304C60366B7}"/>
              </a:ext>
            </a:extLst>
          </p:cNvPr>
          <p:cNvSpPr txBox="1"/>
          <p:nvPr/>
        </p:nvSpPr>
        <p:spPr>
          <a:xfrm>
            <a:off x="1570026" y="5366966"/>
            <a:ext cx="5625625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제목을 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EC101B1-E2B3-47C9-3212-947F04A2F7A0}"/>
              </a:ext>
            </a:extLst>
          </p:cNvPr>
          <p:cNvSpPr/>
          <p:nvPr/>
        </p:nvSpPr>
        <p:spPr>
          <a:xfrm flipH="1">
            <a:off x="1046068" y="5417841"/>
            <a:ext cx="180000" cy="2880320"/>
          </a:xfrm>
          <a:prstGeom prst="rect">
            <a:avLst/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A760C-6606-7F60-046C-AC44A5C9CD4D}"/>
              </a:ext>
            </a:extLst>
          </p:cNvPr>
          <p:cNvSpPr txBox="1"/>
          <p:nvPr/>
        </p:nvSpPr>
        <p:spPr>
          <a:xfrm>
            <a:off x="9114764" y="5366966"/>
            <a:ext cx="5625625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제목을 </a:t>
            </a: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작성하세요</a:t>
            </a:r>
            <a:endParaRPr kumimoji="1" lang="en-US" altLang="ko-KR" sz="4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CC6E572-3D66-42FA-6D51-2D305A744C36}"/>
              </a:ext>
            </a:extLst>
          </p:cNvPr>
          <p:cNvSpPr/>
          <p:nvPr/>
        </p:nvSpPr>
        <p:spPr>
          <a:xfrm flipH="1">
            <a:off x="8590806" y="5417841"/>
            <a:ext cx="180000" cy="2880320"/>
          </a:xfrm>
          <a:prstGeom prst="rect">
            <a:avLst/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1BA2B6-2A76-F5E2-7D9C-8CBD580E00E3}"/>
              </a:ext>
            </a:extLst>
          </p:cNvPr>
          <p:cNvSpPr txBox="1"/>
          <p:nvPr/>
        </p:nvSpPr>
        <p:spPr>
          <a:xfrm>
            <a:off x="16707055" y="5366966"/>
            <a:ext cx="5625625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제목을 </a:t>
            </a: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작성하세요</a:t>
            </a:r>
            <a:endParaRPr kumimoji="1" lang="en-US" altLang="ko-KR" sz="4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D655722-6329-17F6-BAB7-1A092C86AEFC}"/>
              </a:ext>
            </a:extLst>
          </p:cNvPr>
          <p:cNvSpPr/>
          <p:nvPr/>
        </p:nvSpPr>
        <p:spPr>
          <a:xfrm flipH="1">
            <a:off x="16183097" y="5417841"/>
            <a:ext cx="180000" cy="2880320"/>
          </a:xfrm>
          <a:prstGeom prst="rect">
            <a:avLst/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2B4700-8279-AF12-CB87-3E71F9CB9961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B(3)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59068-C82A-9801-2F78-22A7895A3FF1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9C6244C2-1A7C-142A-F2D6-59DBC71D9C9E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" name="모서리가 둥근 직사각형 3">
            <a:extLst>
              <a:ext uri="{FF2B5EF4-FFF2-40B4-BE49-F238E27FC236}">
                <a16:creationId xmlns:a16="http://schemas.microsoft.com/office/drawing/2014/main" id="{974865F5-CA72-B4B4-2E99-CCAFA268AF11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0163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7A87FCFE-28A8-AF84-128F-A21EF85F15F5}"/>
              </a:ext>
            </a:extLst>
          </p:cNvPr>
          <p:cNvSpPr/>
          <p:nvPr/>
        </p:nvSpPr>
        <p:spPr>
          <a:xfrm>
            <a:off x="4827058" y="5418138"/>
            <a:ext cx="7190187" cy="2879725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656ED-3DC3-229D-7560-5FEFBA8285A7}"/>
              </a:ext>
            </a:extLst>
          </p:cNvPr>
          <p:cNvSpPr txBox="1"/>
          <p:nvPr/>
        </p:nvSpPr>
        <p:spPr>
          <a:xfrm>
            <a:off x="5446094" y="6002905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0" name="양쪽 모서리가 둥근 사각형 9">
            <a:extLst>
              <a:ext uri="{FF2B5EF4-FFF2-40B4-BE49-F238E27FC236}">
                <a16:creationId xmlns:a16="http://schemas.microsoft.com/office/drawing/2014/main" id="{C4D4B6DD-DC2F-E9C3-8849-71AB2B44FA24}"/>
              </a:ext>
            </a:extLst>
          </p:cNvPr>
          <p:cNvSpPr/>
          <p:nvPr/>
        </p:nvSpPr>
        <p:spPr>
          <a:xfrm>
            <a:off x="12382101" y="5418138"/>
            <a:ext cx="7190187" cy="2879725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72494-642B-4541-745C-A3A366BFB78B}"/>
              </a:ext>
            </a:extLst>
          </p:cNvPr>
          <p:cNvSpPr txBox="1"/>
          <p:nvPr/>
        </p:nvSpPr>
        <p:spPr>
          <a:xfrm>
            <a:off x="13001137" y="6002905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EBA443-E3EE-00CA-A738-826FE069B41D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C(2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1A394-816D-B9B3-90B8-1D180C6687EA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24ADD95B-D968-936B-3DF0-80F43F4893AA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" name="모서리가 둥근 직사각형 3">
            <a:extLst>
              <a:ext uri="{FF2B5EF4-FFF2-40B4-BE49-F238E27FC236}">
                <a16:creationId xmlns:a16="http://schemas.microsoft.com/office/drawing/2014/main" id="{FE38D61C-175C-6B1F-0794-2727B6EA3670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0377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7A87FCFE-28A8-AF84-128F-A21EF85F15F5}"/>
              </a:ext>
            </a:extLst>
          </p:cNvPr>
          <p:cNvSpPr/>
          <p:nvPr/>
        </p:nvSpPr>
        <p:spPr>
          <a:xfrm>
            <a:off x="1041001" y="5418138"/>
            <a:ext cx="7190187" cy="2879725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656ED-3DC3-229D-7560-5FEFBA8285A7}"/>
              </a:ext>
            </a:extLst>
          </p:cNvPr>
          <p:cNvSpPr txBox="1"/>
          <p:nvPr/>
        </p:nvSpPr>
        <p:spPr>
          <a:xfrm>
            <a:off x="1660037" y="6002905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0" name="양쪽 모서리가 둥근 사각형 9">
            <a:extLst>
              <a:ext uri="{FF2B5EF4-FFF2-40B4-BE49-F238E27FC236}">
                <a16:creationId xmlns:a16="http://schemas.microsoft.com/office/drawing/2014/main" id="{C4D4B6DD-DC2F-E9C3-8849-71AB2B44FA24}"/>
              </a:ext>
            </a:extLst>
          </p:cNvPr>
          <p:cNvSpPr/>
          <p:nvPr/>
        </p:nvSpPr>
        <p:spPr>
          <a:xfrm>
            <a:off x="16151225" y="5418138"/>
            <a:ext cx="7190187" cy="2879725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72494-642B-4541-745C-A3A366BFB78B}"/>
              </a:ext>
            </a:extLst>
          </p:cNvPr>
          <p:cNvSpPr txBox="1"/>
          <p:nvPr/>
        </p:nvSpPr>
        <p:spPr>
          <a:xfrm>
            <a:off x="16770261" y="6002905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" name="양쪽 모서리가 둥근 사각형 1">
            <a:extLst>
              <a:ext uri="{FF2B5EF4-FFF2-40B4-BE49-F238E27FC236}">
                <a16:creationId xmlns:a16="http://schemas.microsoft.com/office/drawing/2014/main" id="{73AB8620-4015-0724-9CFA-759AF4E529C8}"/>
              </a:ext>
            </a:extLst>
          </p:cNvPr>
          <p:cNvSpPr/>
          <p:nvPr/>
        </p:nvSpPr>
        <p:spPr>
          <a:xfrm>
            <a:off x="8638316" y="5418138"/>
            <a:ext cx="7190187" cy="2879725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EB1026-9C8C-1391-0EFA-0F5ABE53BEB2}"/>
              </a:ext>
            </a:extLst>
          </p:cNvPr>
          <p:cNvSpPr txBox="1"/>
          <p:nvPr/>
        </p:nvSpPr>
        <p:spPr>
          <a:xfrm>
            <a:off x="9257352" y="6002905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F64DA2-D3D9-6C33-C493-4AF1BF4F9825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824E7-62F4-A9CA-42E9-368D12E92D63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A1FA6879-9584-83F2-E41E-EC1F49CB0866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2" name="모서리가 둥근 직사각형 3">
            <a:extLst>
              <a:ext uri="{FF2B5EF4-FFF2-40B4-BE49-F238E27FC236}">
                <a16:creationId xmlns:a16="http://schemas.microsoft.com/office/drawing/2014/main" id="{84E6CC21-A1E2-AEBB-F90C-0E64A64DA170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0920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양쪽 모서리가 둥근 사각형 1">
            <a:extLst>
              <a:ext uri="{FF2B5EF4-FFF2-40B4-BE49-F238E27FC236}">
                <a16:creationId xmlns:a16="http://schemas.microsoft.com/office/drawing/2014/main" id="{A54E33BA-66C9-30F6-3DFA-E7DA833EBD7D}"/>
              </a:ext>
            </a:extLst>
          </p:cNvPr>
          <p:cNvSpPr/>
          <p:nvPr/>
        </p:nvSpPr>
        <p:spPr>
          <a:xfrm>
            <a:off x="4827058" y="3990258"/>
            <a:ext cx="7190187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D9D84D-256B-C9E0-F27F-C17750041A20}"/>
              </a:ext>
            </a:extLst>
          </p:cNvPr>
          <p:cNvSpPr txBox="1"/>
          <p:nvPr/>
        </p:nvSpPr>
        <p:spPr>
          <a:xfrm>
            <a:off x="5446094" y="4995956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7A87FCFE-28A8-AF84-128F-A21EF85F15F5}"/>
              </a:ext>
            </a:extLst>
          </p:cNvPr>
          <p:cNvSpPr/>
          <p:nvPr/>
        </p:nvSpPr>
        <p:spPr>
          <a:xfrm>
            <a:off x="4827058" y="7038020"/>
            <a:ext cx="7190187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656ED-3DC3-229D-7560-5FEFBA8285A7}"/>
              </a:ext>
            </a:extLst>
          </p:cNvPr>
          <p:cNvSpPr txBox="1"/>
          <p:nvPr/>
        </p:nvSpPr>
        <p:spPr>
          <a:xfrm>
            <a:off x="5446094" y="7520497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8" name="양쪽 모서리가 둥근 사각형 7">
            <a:extLst>
              <a:ext uri="{FF2B5EF4-FFF2-40B4-BE49-F238E27FC236}">
                <a16:creationId xmlns:a16="http://schemas.microsoft.com/office/drawing/2014/main" id="{2E78E430-9C0C-7D67-85B5-C7B968070C7F}"/>
              </a:ext>
            </a:extLst>
          </p:cNvPr>
          <p:cNvSpPr/>
          <p:nvPr/>
        </p:nvSpPr>
        <p:spPr>
          <a:xfrm>
            <a:off x="12382101" y="3990258"/>
            <a:ext cx="7190187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7706F-77EF-FC01-D7E9-C97E5E9196AC}"/>
              </a:ext>
            </a:extLst>
          </p:cNvPr>
          <p:cNvSpPr txBox="1"/>
          <p:nvPr/>
        </p:nvSpPr>
        <p:spPr>
          <a:xfrm>
            <a:off x="13001137" y="4472735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0" name="양쪽 모서리가 둥근 사각형 9">
            <a:extLst>
              <a:ext uri="{FF2B5EF4-FFF2-40B4-BE49-F238E27FC236}">
                <a16:creationId xmlns:a16="http://schemas.microsoft.com/office/drawing/2014/main" id="{C4D4B6DD-DC2F-E9C3-8849-71AB2B44FA24}"/>
              </a:ext>
            </a:extLst>
          </p:cNvPr>
          <p:cNvSpPr/>
          <p:nvPr/>
        </p:nvSpPr>
        <p:spPr>
          <a:xfrm>
            <a:off x="12382101" y="7038020"/>
            <a:ext cx="7190187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72494-642B-4541-745C-A3A366BFB78B}"/>
              </a:ext>
            </a:extLst>
          </p:cNvPr>
          <p:cNvSpPr txBox="1"/>
          <p:nvPr/>
        </p:nvSpPr>
        <p:spPr>
          <a:xfrm>
            <a:off x="13001137" y="7520497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47B1C-9A71-5744-21CA-7459B0F72BB0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C(2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18C9E-276A-18B8-B6F0-A3BC3E67F6B5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CFC43A0E-5561-B5B3-AE27-6BF40D5A41CA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4" name="모서리가 둥근 직사각형 3">
            <a:extLst>
              <a:ext uri="{FF2B5EF4-FFF2-40B4-BE49-F238E27FC236}">
                <a16:creationId xmlns:a16="http://schemas.microsoft.com/office/drawing/2014/main" id="{DBD617AE-9901-5641-A270-52F56C85C42C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6264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861795D7-F271-0960-4CEA-FDED14C702D3}"/>
              </a:ext>
            </a:extLst>
          </p:cNvPr>
          <p:cNvSpPr/>
          <p:nvPr/>
        </p:nvSpPr>
        <p:spPr>
          <a:xfrm>
            <a:off x="1041000" y="3990258"/>
            <a:ext cx="7190187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37D7D-0DBC-4A00-4AA1-74DC726D03CC}"/>
              </a:ext>
            </a:extLst>
          </p:cNvPr>
          <p:cNvSpPr txBox="1"/>
          <p:nvPr/>
        </p:nvSpPr>
        <p:spPr>
          <a:xfrm>
            <a:off x="1660036" y="4995956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</a:p>
        </p:txBody>
      </p:sp>
      <p:sp>
        <p:nvSpPr>
          <p:cNvPr id="7" name="양쪽 모서리가 둥근 사각형 6">
            <a:extLst>
              <a:ext uri="{FF2B5EF4-FFF2-40B4-BE49-F238E27FC236}">
                <a16:creationId xmlns:a16="http://schemas.microsoft.com/office/drawing/2014/main" id="{2C2C7203-4E39-060A-DBDB-899EDBF344DB}"/>
              </a:ext>
            </a:extLst>
          </p:cNvPr>
          <p:cNvSpPr/>
          <p:nvPr/>
        </p:nvSpPr>
        <p:spPr>
          <a:xfrm>
            <a:off x="1041000" y="7038020"/>
            <a:ext cx="7190187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F3F55A-C354-CC50-C7F0-D398F8804ED4}"/>
              </a:ext>
            </a:extLst>
          </p:cNvPr>
          <p:cNvSpPr txBox="1"/>
          <p:nvPr/>
        </p:nvSpPr>
        <p:spPr>
          <a:xfrm>
            <a:off x="1660036" y="7520497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2" name="양쪽 모서리가 둥근 사각형 11">
            <a:extLst>
              <a:ext uri="{FF2B5EF4-FFF2-40B4-BE49-F238E27FC236}">
                <a16:creationId xmlns:a16="http://schemas.microsoft.com/office/drawing/2014/main" id="{1BC1B4CC-3B9B-A763-3373-979882483CD0}"/>
              </a:ext>
            </a:extLst>
          </p:cNvPr>
          <p:cNvSpPr/>
          <p:nvPr/>
        </p:nvSpPr>
        <p:spPr>
          <a:xfrm>
            <a:off x="8596043" y="3990258"/>
            <a:ext cx="7190187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5BD25-D88F-B2DA-C734-FEB8374EC63F}"/>
              </a:ext>
            </a:extLst>
          </p:cNvPr>
          <p:cNvSpPr txBox="1"/>
          <p:nvPr/>
        </p:nvSpPr>
        <p:spPr>
          <a:xfrm>
            <a:off x="9215079" y="4472735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4" name="양쪽 모서리가 둥근 사각형 13">
            <a:extLst>
              <a:ext uri="{FF2B5EF4-FFF2-40B4-BE49-F238E27FC236}">
                <a16:creationId xmlns:a16="http://schemas.microsoft.com/office/drawing/2014/main" id="{8F3955DD-4E59-798D-63FF-FCB810509444}"/>
              </a:ext>
            </a:extLst>
          </p:cNvPr>
          <p:cNvSpPr/>
          <p:nvPr/>
        </p:nvSpPr>
        <p:spPr>
          <a:xfrm>
            <a:off x="8596043" y="7038020"/>
            <a:ext cx="7190187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694C33-7BF4-EC65-A8E8-DCCF195D189D}"/>
              </a:ext>
            </a:extLst>
          </p:cNvPr>
          <p:cNvSpPr txBox="1"/>
          <p:nvPr/>
        </p:nvSpPr>
        <p:spPr>
          <a:xfrm>
            <a:off x="9215079" y="7520497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6" name="양쪽 모서리가 둥근 사각형 15">
            <a:extLst>
              <a:ext uri="{FF2B5EF4-FFF2-40B4-BE49-F238E27FC236}">
                <a16:creationId xmlns:a16="http://schemas.microsoft.com/office/drawing/2014/main" id="{D703325A-4F38-E6B9-72B6-FA9A553421B6}"/>
              </a:ext>
            </a:extLst>
          </p:cNvPr>
          <p:cNvSpPr/>
          <p:nvPr/>
        </p:nvSpPr>
        <p:spPr>
          <a:xfrm>
            <a:off x="16166076" y="3990258"/>
            <a:ext cx="7190187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E2020A-606A-7DE4-D9FD-4C174990B8D8}"/>
              </a:ext>
            </a:extLst>
          </p:cNvPr>
          <p:cNvSpPr txBox="1"/>
          <p:nvPr/>
        </p:nvSpPr>
        <p:spPr>
          <a:xfrm>
            <a:off x="16785112" y="4472735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8" name="양쪽 모서리가 둥근 사각형 17">
            <a:extLst>
              <a:ext uri="{FF2B5EF4-FFF2-40B4-BE49-F238E27FC236}">
                <a16:creationId xmlns:a16="http://schemas.microsoft.com/office/drawing/2014/main" id="{E21A8F44-3162-8141-2023-4F0C15B9BDC2}"/>
              </a:ext>
            </a:extLst>
          </p:cNvPr>
          <p:cNvSpPr/>
          <p:nvPr/>
        </p:nvSpPr>
        <p:spPr>
          <a:xfrm>
            <a:off x="16166076" y="7038020"/>
            <a:ext cx="7190187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38C67D-6E03-841C-8290-1C9E389FB6E0}"/>
              </a:ext>
            </a:extLst>
          </p:cNvPr>
          <p:cNvSpPr txBox="1"/>
          <p:nvPr/>
        </p:nvSpPr>
        <p:spPr>
          <a:xfrm>
            <a:off x="16785112" y="7520497"/>
            <a:ext cx="5940660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443E9-DE8C-D98B-1038-480445D35C83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E7A4E-27AD-2691-E32F-A82BC52E42F9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2302C0FD-8BD6-BACE-3A43-9EA7E79908A6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" name="모서리가 둥근 직사각형 3">
            <a:extLst>
              <a:ext uri="{FF2B5EF4-FFF2-40B4-BE49-F238E27FC236}">
                <a16:creationId xmlns:a16="http://schemas.microsoft.com/office/drawing/2014/main" id="{4E584CBA-10AF-2A12-65F2-438C5916AD6C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250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861795D7-F271-0960-4CEA-FDED14C702D3}"/>
              </a:ext>
            </a:extLst>
          </p:cNvPr>
          <p:cNvSpPr/>
          <p:nvPr/>
        </p:nvSpPr>
        <p:spPr>
          <a:xfrm>
            <a:off x="1041000" y="3990258"/>
            <a:ext cx="7189200" cy="16740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37D7D-0DBC-4A00-4AA1-74DC726D03CC}"/>
              </a:ext>
            </a:extLst>
          </p:cNvPr>
          <p:cNvSpPr txBox="1"/>
          <p:nvPr/>
        </p:nvSpPr>
        <p:spPr>
          <a:xfrm>
            <a:off x="1660036" y="4472735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9" name="양쪽 모서리가 둥근 사각형 8">
            <a:extLst>
              <a:ext uri="{FF2B5EF4-FFF2-40B4-BE49-F238E27FC236}">
                <a16:creationId xmlns:a16="http://schemas.microsoft.com/office/drawing/2014/main" id="{F1B8134D-BD9D-CA9A-7B99-3F16141F1AC6}"/>
              </a:ext>
            </a:extLst>
          </p:cNvPr>
          <p:cNvSpPr/>
          <p:nvPr/>
        </p:nvSpPr>
        <p:spPr>
          <a:xfrm>
            <a:off x="1041000" y="8039743"/>
            <a:ext cx="7189200" cy="16740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7A3BA9-A69D-5A0B-E9C7-6609F04CFC8A}"/>
              </a:ext>
            </a:extLst>
          </p:cNvPr>
          <p:cNvSpPr txBox="1"/>
          <p:nvPr/>
        </p:nvSpPr>
        <p:spPr>
          <a:xfrm>
            <a:off x="1660036" y="8522220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1" name="양쪽 모서리가 둥근 사각형 10">
            <a:extLst>
              <a:ext uri="{FF2B5EF4-FFF2-40B4-BE49-F238E27FC236}">
                <a16:creationId xmlns:a16="http://schemas.microsoft.com/office/drawing/2014/main" id="{E4D1862B-ADB4-EE79-6057-6D9C81E839EA}"/>
              </a:ext>
            </a:extLst>
          </p:cNvPr>
          <p:cNvSpPr/>
          <p:nvPr/>
        </p:nvSpPr>
        <p:spPr>
          <a:xfrm>
            <a:off x="1041000" y="6015000"/>
            <a:ext cx="7189200" cy="16740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8CDF4D-CC38-3509-B1C8-0DBCE1DA25E6}"/>
              </a:ext>
            </a:extLst>
          </p:cNvPr>
          <p:cNvSpPr txBox="1"/>
          <p:nvPr/>
        </p:nvSpPr>
        <p:spPr>
          <a:xfrm>
            <a:off x="1660036" y="6497477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7" name="양쪽 모서리가 둥근 사각형 26">
            <a:extLst>
              <a:ext uri="{FF2B5EF4-FFF2-40B4-BE49-F238E27FC236}">
                <a16:creationId xmlns:a16="http://schemas.microsoft.com/office/drawing/2014/main" id="{90342A65-BA39-41CD-DA9A-AE5C026951B7}"/>
              </a:ext>
            </a:extLst>
          </p:cNvPr>
          <p:cNvSpPr/>
          <p:nvPr/>
        </p:nvSpPr>
        <p:spPr>
          <a:xfrm>
            <a:off x="8650114" y="3990258"/>
            <a:ext cx="7189200" cy="16740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78D1DD-C66C-2EF8-7303-4956F2ED2129}"/>
              </a:ext>
            </a:extLst>
          </p:cNvPr>
          <p:cNvSpPr txBox="1"/>
          <p:nvPr/>
        </p:nvSpPr>
        <p:spPr>
          <a:xfrm>
            <a:off x="9269150" y="4472735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0" name="양쪽 모서리가 둥근 사각형 29">
            <a:extLst>
              <a:ext uri="{FF2B5EF4-FFF2-40B4-BE49-F238E27FC236}">
                <a16:creationId xmlns:a16="http://schemas.microsoft.com/office/drawing/2014/main" id="{76FEE987-F166-C2C9-D085-C22D77DE6EE9}"/>
              </a:ext>
            </a:extLst>
          </p:cNvPr>
          <p:cNvSpPr/>
          <p:nvPr/>
        </p:nvSpPr>
        <p:spPr>
          <a:xfrm>
            <a:off x="8650114" y="8039743"/>
            <a:ext cx="7189200" cy="16740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5F36B7-2DE9-0377-940B-8E59EEA15A68}"/>
              </a:ext>
            </a:extLst>
          </p:cNvPr>
          <p:cNvSpPr txBox="1"/>
          <p:nvPr/>
        </p:nvSpPr>
        <p:spPr>
          <a:xfrm>
            <a:off x="9269150" y="8522220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3" name="양쪽 모서리가 둥근 사각형 32">
            <a:extLst>
              <a:ext uri="{FF2B5EF4-FFF2-40B4-BE49-F238E27FC236}">
                <a16:creationId xmlns:a16="http://schemas.microsoft.com/office/drawing/2014/main" id="{CADACC34-CBA7-985B-3B33-81F3A4C8EEF1}"/>
              </a:ext>
            </a:extLst>
          </p:cNvPr>
          <p:cNvSpPr/>
          <p:nvPr/>
        </p:nvSpPr>
        <p:spPr>
          <a:xfrm>
            <a:off x="8650114" y="6015000"/>
            <a:ext cx="7189200" cy="16740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A376ED-9B5A-B261-DDA2-830E8E8798E2}"/>
              </a:ext>
            </a:extLst>
          </p:cNvPr>
          <p:cNvSpPr txBox="1"/>
          <p:nvPr/>
        </p:nvSpPr>
        <p:spPr>
          <a:xfrm>
            <a:off x="9269150" y="6497477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5" name="양쪽 모서리가 둥근 사각형 44">
            <a:extLst>
              <a:ext uri="{FF2B5EF4-FFF2-40B4-BE49-F238E27FC236}">
                <a16:creationId xmlns:a16="http://schemas.microsoft.com/office/drawing/2014/main" id="{61EF353A-FDF6-44B9-BB82-9DE8D7E82512}"/>
              </a:ext>
            </a:extLst>
          </p:cNvPr>
          <p:cNvSpPr/>
          <p:nvPr/>
        </p:nvSpPr>
        <p:spPr>
          <a:xfrm>
            <a:off x="16161257" y="3990258"/>
            <a:ext cx="7189200" cy="16740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1C03B1-0A3A-A73F-4094-5535F2705503}"/>
              </a:ext>
            </a:extLst>
          </p:cNvPr>
          <p:cNvSpPr txBox="1"/>
          <p:nvPr/>
        </p:nvSpPr>
        <p:spPr>
          <a:xfrm>
            <a:off x="16780293" y="4472735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8" name="양쪽 모서리가 둥근 사각형 47">
            <a:extLst>
              <a:ext uri="{FF2B5EF4-FFF2-40B4-BE49-F238E27FC236}">
                <a16:creationId xmlns:a16="http://schemas.microsoft.com/office/drawing/2014/main" id="{38972219-78AA-809E-F85A-D8A4CAD4158A}"/>
              </a:ext>
            </a:extLst>
          </p:cNvPr>
          <p:cNvSpPr/>
          <p:nvPr/>
        </p:nvSpPr>
        <p:spPr>
          <a:xfrm>
            <a:off x="16161257" y="8039743"/>
            <a:ext cx="7189200" cy="16740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A3844E-9A93-393F-D580-E7B4DBEEF704}"/>
              </a:ext>
            </a:extLst>
          </p:cNvPr>
          <p:cNvSpPr txBox="1"/>
          <p:nvPr/>
        </p:nvSpPr>
        <p:spPr>
          <a:xfrm>
            <a:off x="16780293" y="8522220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1" name="양쪽 모서리가 둥근 사각형 50">
            <a:extLst>
              <a:ext uri="{FF2B5EF4-FFF2-40B4-BE49-F238E27FC236}">
                <a16:creationId xmlns:a16="http://schemas.microsoft.com/office/drawing/2014/main" id="{F9CD90F0-B472-9AB6-E5FF-FFB30CF1FE68}"/>
              </a:ext>
            </a:extLst>
          </p:cNvPr>
          <p:cNvSpPr/>
          <p:nvPr/>
        </p:nvSpPr>
        <p:spPr>
          <a:xfrm>
            <a:off x="16161257" y="6015000"/>
            <a:ext cx="7189200" cy="16740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6E8598-C0D5-E025-FD55-CAC37017D9F3}"/>
              </a:ext>
            </a:extLst>
          </p:cNvPr>
          <p:cNvSpPr txBox="1"/>
          <p:nvPr/>
        </p:nvSpPr>
        <p:spPr>
          <a:xfrm>
            <a:off x="16780293" y="6497477"/>
            <a:ext cx="594066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DD04E-4DA1-5984-8621-3AB7041C93B3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5C9F1-94F5-59F2-A2E9-09B95FD136E3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79F35BE8-C049-F6EE-9F40-BFA8F10E3913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" name="모서리가 둥근 직사각형 3">
            <a:extLst>
              <a:ext uri="{FF2B5EF4-FFF2-40B4-BE49-F238E27FC236}">
                <a16:creationId xmlns:a16="http://schemas.microsoft.com/office/drawing/2014/main" id="{1AD67A13-AEC3-9ADF-2E6D-73D2C3829CA2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792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877802-11F6-F994-71B9-8D211A8CDD00}"/>
              </a:ext>
            </a:extLst>
          </p:cNvPr>
          <p:cNvSpPr txBox="1"/>
          <p:nvPr/>
        </p:nvSpPr>
        <p:spPr>
          <a:xfrm>
            <a:off x="1040086" y="827088"/>
            <a:ext cx="34096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kumimoji="1" sz="2400" b="1" kern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r>
              <a:rPr lang="en-US" altLang="ko-Kore-KR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Picture Editing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6F553A-81FE-8DA3-2E2A-A2AC761A3607}"/>
              </a:ext>
            </a:extLst>
          </p:cNvPr>
          <p:cNvSpPr txBox="1"/>
          <p:nvPr/>
        </p:nvSpPr>
        <p:spPr>
          <a:xfrm>
            <a:off x="1040086" y="3363003"/>
            <a:ext cx="10601787" cy="6085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000" b="1" kern="0" spc="-110" dirty="0">
                <a:solidFill>
                  <a:prstClr val="black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그림 비율에 맞게 교체하기 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endParaRPr lang="en-US" altLang="ko-KR" sz="3600" b="1" dirty="0">
              <a:effectLst/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marR="0" lvl="0" indent="0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ko-KR" sz="24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 1.</a:t>
            </a:r>
            <a:endParaRPr kumimoji="1" lang="en-US" altLang="ko-KR" sz="2400" b="1" kern="0" spc="-11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marR="0" lvl="0" indent="0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Window: 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이미지 클릭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상단 메뉴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그림 서식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그림 바꾸기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이 디바이스에서</a:t>
            </a:r>
            <a:endParaRPr kumimoji="1" lang="en-US" altLang="ko-KR" sz="2400" b="1" kern="0" spc="-11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marR="0" lvl="0" indent="0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Mac: 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이미지 클릭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상단 메뉴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 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그림 서식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 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그림 변경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 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파일에서</a:t>
            </a:r>
            <a:b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b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endParaRPr kumimoji="1" lang="en-US" altLang="ko-KR" sz="2400" b="1" kern="0" spc="-11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marR="0" lvl="0" indent="0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buClrTx/>
              <a:buSzTx/>
              <a:buFontTx/>
              <a:buNone/>
              <a:tabLst/>
              <a:defRPr/>
            </a:pPr>
            <a:br>
              <a:rPr kumimoji="1" lang="en-US" altLang="ko-KR" sz="2400" b="1" kern="0" spc="-120" dirty="0">
                <a:solidFill>
                  <a:prstClr val="black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en-US" altLang="ko-KR" sz="24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 2.</a:t>
            </a:r>
            <a:b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공통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: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이미지 클릭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상단 메뉴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그림 서식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 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자르기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 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채우기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3683C96-A491-06F9-B894-8C91A89E7C3A}"/>
              </a:ext>
            </a:extLst>
          </p:cNvPr>
          <p:cNvSpPr/>
          <p:nvPr/>
        </p:nvSpPr>
        <p:spPr>
          <a:xfrm>
            <a:off x="12011026" y="0"/>
            <a:ext cx="12371387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b="1" dirty="0">
              <a:latin typeface="NanumGothic" panose="020D0604000000000000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7737F23-E010-00E1-D60F-0E2799CA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10"/>
          <a:stretch/>
        </p:blipFill>
        <p:spPr>
          <a:xfrm>
            <a:off x="13257798" y="9001533"/>
            <a:ext cx="10157040" cy="314816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E748B87-EF63-5A24-081C-F76D3C4A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33"/>
          <a:stretch/>
        </p:blipFill>
        <p:spPr>
          <a:xfrm>
            <a:off x="13257798" y="1873404"/>
            <a:ext cx="10084529" cy="2841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E18FC4-2AD8-0F6D-7BC8-9BDEB2B09C7B}"/>
              </a:ext>
            </a:extLst>
          </p:cNvPr>
          <p:cNvSpPr txBox="1"/>
          <p:nvPr/>
        </p:nvSpPr>
        <p:spPr>
          <a:xfrm>
            <a:off x="21379712" y="1873405"/>
            <a:ext cx="833517" cy="305276"/>
          </a:xfrm>
          <a:prstGeom prst="rect">
            <a:avLst/>
          </a:prstGeom>
          <a:noFill/>
          <a:ln w="57150">
            <a:solidFill>
              <a:srgbClr val="FD4D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endParaRPr kumimoji="1" lang="ko-Kore-KR" altLang="en-US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132174-7BAA-FBC1-5BFA-C1F291A9BBAC}"/>
              </a:ext>
            </a:extLst>
          </p:cNvPr>
          <p:cNvSpPr txBox="1"/>
          <p:nvPr/>
        </p:nvSpPr>
        <p:spPr>
          <a:xfrm>
            <a:off x="15822687" y="2504284"/>
            <a:ext cx="1194074" cy="305276"/>
          </a:xfrm>
          <a:prstGeom prst="rect">
            <a:avLst/>
          </a:prstGeom>
          <a:noFill/>
          <a:ln w="57150">
            <a:solidFill>
              <a:srgbClr val="FD4D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endParaRPr kumimoji="1" lang="ko-Kore-KR" altLang="en-US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27ACB-696B-34D9-2DF1-0C9F625A6221}"/>
              </a:ext>
            </a:extLst>
          </p:cNvPr>
          <p:cNvSpPr txBox="1"/>
          <p:nvPr/>
        </p:nvSpPr>
        <p:spPr>
          <a:xfrm>
            <a:off x="15822687" y="2830874"/>
            <a:ext cx="2153078" cy="305276"/>
          </a:xfrm>
          <a:prstGeom prst="rect">
            <a:avLst/>
          </a:prstGeom>
          <a:noFill/>
          <a:ln w="57150">
            <a:solidFill>
              <a:srgbClr val="FD4D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endParaRPr kumimoji="1" lang="ko-Kore-KR" altLang="en-US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3EE64C-5812-0330-C4E6-05B80023C46B}"/>
              </a:ext>
            </a:extLst>
          </p:cNvPr>
          <p:cNvSpPr txBox="1"/>
          <p:nvPr/>
        </p:nvSpPr>
        <p:spPr>
          <a:xfrm>
            <a:off x="20162933" y="11157228"/>
            <a:ext cx="2832409" cy="288349"/>
          </a:xfrm>
          <a:prstGeom prst="rect">
            <a:avLst/>
          </a:prstGeom>
          <a:noFill/>
          <a:ln w="57150">
            <a:solidFill>
              <a:srgbClr val="FD4D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endParaRPr kumimoji="1" lang="ko-Kore-KR" altLang="en-US" sz="17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B466AB-C23A-3C79-9973-92A54DF0A82B}"/>
              </a:ext>
            </a:extLst>
          </p:cNvPr>
          <p:cNvSpPr txBox="1"/>
          <p:nvPr/>
        </p:nvSpPr>
        <p:spPr>
          <a:xfrm>
            <a:off x="20633458" y="4725312"/>
            <a:ext cx="3547090" cy="3504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kumimoji="1" lang="en-US" altLang="ko-KR" sz="2000" u="sng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 1. </a:t>
            </a:r>
            <a:r>
              <a:rPr kumimoji="1" lang="en-US" altLang="ko-KR" sz="2000" b="1" u="sng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Window</a:t>
            </a:r>
            <a:endParaRPr kumimoji="1" lang="ko-Kore-KR" altLang="en-US" sz="2000" u="sng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97A9EF-6FB0-E533-85DE-A055122E3D5A}"/>
              </a:ext>
            </a:extLst>
          </p:cNvPr>
          <p:cNvSpPr txBox="1"/>
          <p:nvPr/>
        </p:nvSpPr>
        <p:spPr>
          <a:xfrm>
            <a:off x="21404436" y="7503692"/>
            <a:ext cx="2457934" cy="3504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kumimoji="1" lang="en-US" altLang="ko-KR" sz="2000" u="sng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 1. </a:t>
            </a:r>
            <a:r>
              <a:rPr kumimoji="1" lang="en-US" altLang="ko-KR" sz="2000" b="1" u="sng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Mac</a:t>
            </a:r>
            <a:endParaRPr kumimoji="1" lang="ko-Kore-KR" altLang="en-US" sz="2000" u="sng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9255DD-6332-B664-D830-0C52255C3781}"/>
              </a:ext>
            </a:extLst>
          </p:cNvPr>
          <p:cNvSpPr txBox="1"/>
          <p:nvPr/>
        </p:nvSpPr>
        <p:spPr>
          <a:xfrm>
            <a:off x="21556836" y="12149693"/>
            <a:ext cx="2457934" cy="3504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kumimoji="1" lang="en-US" altLang="ko-KR" sz="2000" u="sng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 2.</a:t>
            </a:r>
            <a:r>
              <a:rPr kumimoji="1" lang="ko-KR" altLang="en-US" sz="2000" u="sng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2000" b="1" u="sng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공통</a:t>
            </a:r>
            <a:endParaRPr kumimoji="1" lang="ko-Kore-KR" altLang="en-US" sz="2000" u="sng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3AAB1B9B-0AE2-EA42-41F5-B49F7923A9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847" b="18880"/>
          <a:stretch/>
        </p:blipFill>
        <p:spPr>
          <a:xfrm>
            <a:off x="13257799" y="5429063"/>
            <a:ext cx="10157040" cy="20840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93DE82-E7B0-38EA-685B-06BBB98A70FD}"/>
              </a:ext>
            </a:extLst>
          </p:cNvPr>
          <p:cNvSpPr txBox="1"/>
          <p:nvPr/>
        </p:nvSpPr>
        <p:spPr>
          <a:xfrm>
            <a:off x="19787897" y="5454740"/>
            <a:ext cx="845561" cy="305276"/>
          </a:xfrm>
          <a:prstGeom prst="rect">
            <a:avLst/>
          </a:prstGeom>
          <a:noFill/>
          <a:ln w="57150">
            <a:solidFill>
              <a:srgbClr val="FD4D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endParaRPr kumimoji="1" lang="ko-Kore-KR" altLang="en-US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A8DAE1-FC2C-E88E-5CF5-8928D8B2A528}"/>
              </a:ext>
            </a:extLst>
          </p:cNvPr>
          <p:cNvSpPr txBox="1"/>
          <p:nvPr/>
        </p:nvSpPr>
        <p:spPr>
          <a:xfrm>
            <a:off x="15979703" y="6261781"/>
            <a:ext cx="1773038" cy="237437"/>
          </a:xfrm>
          <a:prstGeom prst="rect">
            <a:avLst/>
          </a:prstGeom>
          <a:noFill/>
          <a:ln w="57150">
            <a:solidFill>
              <a:srgbClr val="FD4D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endParaRPr kumimoji="1" lang="ko-Kore-KR" altLang="en-US" sz="14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581657-F426-6297-6659-64DD86335AAB}"/>
              </a:ext>
            </a:extLst>
          </p:cNvPr>
          <p:cNvSpPr txBox="1"/>
          <p:nvPr/>
        </p:nvSpPr>
        <p:spPr>
          <a:xfrm>
            <a:off x="15974641" y="5984976"/>
            <a:ext cx="863700" cy="271356"/>
          </a:xfrm>
          <a:prstGeom prst="rect">
            <a:avLst/>
          </a:prstGeom>
          <a:noFill/>
          <a:ln w="57150">
            <a:solidFill>
              <a:srgbClr val="FD4D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endParaRPr kumimoji="1" lang="ko-Kore-KR" altLang="en-US" sz="16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87C85D-1DD4-6450-6414-A994A1FF08AD}"/>
              </a:ext>
            </a:extLst>
          </p:cNvPr>
          <p:cNvSpPr txBox="1"/>
          <p:nvPr/>
        </p:nvSpPr>
        <p:spPr>
          <a:xfrm>
            <a:off x="20185234" y="9459943"/>
            <a:ext cx="734453" cy="288349"/>
          </a:xfrm>
          <a:prstGeom prst="rect">
            <a:avLst/>
          </a:prstGeom>
          <a:noFill/>
          <a:ln w="57150">
            <a:solidFill>
              <a:srgbClr val="FD4D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endParaRPr kumimoji="1" lang="ko-Kore-KR" altLang="en-US" sz="17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9687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양쪽 모서리가 둥근 사각형 7">
            <a:extLst>
              <a:ext uri="{FF2B5EF4-FFF2-40B4-BE49-F238E27FC236}">
                <a16:creationId xmlns:a16="http://schemas.microsoft.com/office/drawing/2014/main" id="{A3621722-B3A1-BC27-F7DF-117CE95126A5}"/>
              </a:ext>
            </a:extLst>
          </p:cNvPr>
          <p:cNvSpPr/>
          <p:nvPr/>
        </p:nvSpPr>
        <p:spPr>
          <a:xfrm>
            <a:off x="1036323" y="3445207"/>
            <a:ext cx="7194865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F7F0B-FAF8-4BC4-4032-A6279C6ACBB8}"/>
              </a:ext>
            </a:extLst>
          </p:cNvPr>
          <p:cNvSpPr txBox="1"/>
          <p:nvPr/>
        </p:nvSpPr>
        <p:spPr>
          <a:xfrm>
            <a:off x="1483331" y="3842665"/>
            <a:ext cx="6300850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2E5329A6-2158-34C0-C02A-23847D8881D3}"/>
              </a:ext>
            </a:extLst>
          </p:cNvPr>
          <p:cNvSpPr/>
          <p:nvPr/>
        </p:nvSpPr>
        <p:spPr>
          <a:xfrm>
            <a:off x="1036323" y="8363196"/>
            <a:ext cx="7194865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ABE3F3-172B-96C9-6B0A-43B7CD94FF64}"/>
              </a:ext>
            </a:extLst>
          </p:cNvPr>
          <p:cNvSpPr txBox="1"/>
          <p:nvPr/>
        </p:nvSpPr>
        <p:spPr>
          <a:xfrm>
            <a:off x="1483331" y="8760654"/>
            <a:ext cx="6300850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0" name="양쪽 모서리가 둥근 사각형 9">
            <a:extLst>
              <a:ext uri="{FF2B5EF4-FFF2-40B4-BE49-F238E27FC236}">
                <a16:creationId xmlns:a16="http://schemas.microsoft.com/office/drawing/2014/main" id="{E9A2FE94-CA58-B281-CA3C-DE2A2BF36685}"/>
              </a:ext>
            </a:extLst>
          </p:cNvPr>
          <p:cNvSpPr/>
          <p:nvPr/>
        </p:nvSpPr>
        <p:spPr>
          <a:xfrm>
            <a:off x="1036323" y="5904202"/>
            <a:ext cx="7194865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94FF08-D5FA-A19B-F5AE-2FCD02CD5BE8}"/>
              </a:ext>
            </a:extLst>
          </p:cNvPr>
          <p:cNvSpPr txBox="1"/>
          <p:nvPr/>
        </p:nvSpPr>
        <p:spPr>
          <a:xfrm>
            <a:off x="1483331" y="6301660"/>
            <a:ext cx="6300850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6" name="양쪽 모서리가 둥근 사각형 15">
            <a:extLst>
              <a:ext uri="{FF2B5EF4-FFF2-40B4-BE49-F238E27FC236}">
                <a16:creationId xmlns:a16="http://schemas.microsoft.com/office/drawing/2014/main" id="{849B8B0A-C0FB-75A3-1939-788DCAE14D3E}"/>
              </a:ext>
            </a:extLst>
          </p:cNvPr>
          <p:cNvSpPr/>
          <p:nvPr/>
        </p:nvSpPr>
        <p:spPr>
          <a:xfrm>
            <a:off x="8598658" y="3445207"/>
            <a:ext cx="7194865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0191A3-CC86-D0A2-36C8-F11D9BA61ADD}"/>
              </a:ext>
            </a:extLst>
          </p:cNvPr>
          <p:cNvSpPr txBox="1"/>
          <p:nvPr/>
        </p:nvSpPr>
        <p:spPr>
          <a:xfrm>
            <a:off x="9045666" y="3842665"/>
            <a:ext cx="6300850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9" name="양쪽 모서리가 둥근 사각형 18">
            <a:extLst>
              <a:ext uri="{FF2B5EF4-FFF2-40B4-BE49-F238E27FC236}">
                <a16:creationId xmlns:a16="http://schemas.microsoft.com/office/drawing/2014/main" id="{BB2C2A10-478D-E262-25FF-33B48E646CEC}"/>
              </a:ext>
            </a:extLst>
          </p:cNvPr>
          <p:cNvSpPr/>
          <p:nvPr/>
        </p:nvSpPr>
        <p:spPr>
          <a:xfrm>
            <a:off x="8598658" y="8363196"/>
            <a:ext cx="7194865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CB3C45-5E79-AA30-2B7F-447D3B9AB5B5}"/>
              </a:ext>
            </a:extLst>
          </p:cNvPr>
          <p:cNvSpPr txBox="1"/>
          <p:nvPr/>
        </p:nvSpPr>
        <p:spPr>
          <a:xfrm>
            <a:off x="9045666" y="8760654"/>
            <a:ext cx="6300850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4" name="양쪽 모서리가 둥근 사각형 23">
            <a:extLst>
              <a:ext uri="{FF2B5EF4-FFF2-40B4-BE49-F238E27FC236}">
                <a16:creationId xmlns:a16="http://schemas.microsoft.com/office/drawing/2014/main" id="{72D4F0C6-5C88-3882-32B3-6429885D8CCD}"/>
              </a:ext>
            </a:extLst>
          </p:cNvPr>
          <p:cNvSpPr/>
          <p:nvPr/>
        </p:nvSpPr>
        <p:spPr>
          <a:xfrm>
            <a:off x="8598658" y="5904202"/>
            <a:ext cx="7194865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72A034-2684-1932-F146-AC1DB57BAC4E}"/>
              </a:ext>
            </a:extLst>
          </p:cNvPr>
          <p:cNvSpPr txBox="1"/>
          <p:nvPr/>
        </p:nvSpPr>
        <p:spPr>
          <a:xfrm>
            <a:off x="9045666" y="6301660"/>
            <a:ext cx="6300850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7" name="양쪽 모서리가 둥근 사각형 26">
            <a:extLst>
              <a:ext uri="{FF2B5EF4-FFF2-40B4-BE49-F238E27FC236}">
                <a16:creationId xmlns:a16="http://schemas.microsoft.com/office/drawing/2014/main" id="{1DFE89B3-F8EA-ECE0-E37D-669032BF9E8C}"/>
              </a:ext>
            </a:extLst>
          </p:cNvPr>
          <p:cNvSpPr/>
          <p:nvPr/>
        </p:nvSpPr>
        <p:spPr>
          <a:xfrm>
            <a:off x="16185706" y="3445207"/>
            <a:ext cx="7194865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091E9E-B364-6974-3155-79F453571512}"/>
              </a:ext>
            </a:extLst>
          </p:cNvPr>
          <p:cNvSpPr txBox="1"/>
          <p:nvPr/>
        </p:nvSpPr>
        <p:spPr>
          <a:xfrm>
            <a:off x="16632714" y="3842665"/>
            <a:ext cx="6300850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0" name="양쪽 모서리가 둥근 사각형 29">
            <a:extLst>
              <a:ext uri="{FF2B5EF4-FFF2-40B4-BE49-F238E27FC236}">
                <a16:creationId xmlns:a16="http://schemas.microsoft.com/office/drawing/2014/main" id="{BBFDFEA9-641F-705C-2260-99575DEC7700}"/>
              </a:ext>
            </a:extLst>
          </p:cNvPr>
          <p:cNvSpPr/>
          <p:nvPr/>
        </p:nvSpPr>
        <p:spPr>
          <a:xfrm>
            <a:off x="16185706" y="8363196"/>
            <a:ext cx="7194865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DD7E2B-9B9B-BBDA-865F-E7293E5E5B09}"/>
              </a:ext>
            </a:extLst>
          </p:cNvPr>
          <p:cNvSpPr txBox="1"/>
          <p:nvPr/>
        </p:nvSpPr>
        <p:spPr>
          <a:xfrm>
            <a:off x="16632714" y="8760654"/>
            <a:ext cx="6300850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3" name="양쪽 모서리가 둥근 사각형 32">
            <a:extLst>
              <a:ext uri="{FF2B5EF4-FFF2-40B4-BE49-F238E27FC236}">
                <a16:creationId xmlns:a16="http://schemas.microsoft.com/office/drawing/2014/main" id="{33A05503-4BC3-938C-B6C9-FEFCF2436885}"/>
              </a:ext>
            </a:extLst>
          </p:cNvPr>
          <p:cNvSpPr/>
          <p:nvPr/>
        </p:nvSpPr>
        <p:spPr>
          <a:xfrm>
            <a:off x="16185706" y="5904202"/>
            <a:ext cx="7194865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AA7BB1-5115-70B9-E0F7-77F1515695AF}"/>
              </a:ext>
            </a:extLst>
          </p:cNvPr>
          <p:cNvSpPr txBox="1"/>
          <p:nvPr/>
        </p:nvSpPr>
        <p:spPr>
          <a:xfrm>
            <a:off x="16632714" y="6301660"/>
            <a:ext cx="6300850" cy="12280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26FF66-5D69-B7E6-CAF2-65612739AEBA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66404-1BD6-63D7-C317-F9D435944D69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30ABBAF7-87EA-E41C-0E22-4CB9A9163A03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2" name="모서리가 둥근 직사각형 3">
            <a:extLst>
              <a:ext uri="{FF2B5EF4-FFF2-40B4-BE49-F238E27FC236}">
                <a16:creationId xmlns:a16="http://schemas.microsoft.com/office/drawing/2014/main" id="{2FF0B0F9-AE5B-5048-9ECC-35864A46C780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0090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861795D7-F271-0960-4CEA-FDED14C702D3}"/>
              </a:ext>
            </a:extLst>
          </p:cNvPr>
          <p:cNvSpPr/>
          <p:nvPr/>
        </p:nvSpPr>
        <p:spPr>
          <a:xfrm>
            <a:off x="1041000" y="5412258"/>
            <a:ext cx="7190187" cy="2916195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37D7D-0DBC-4A00-4AA1-74DC726D03CC}"/>
              </a:ext>
            </a:extLst>
          </p:cNvPr>
          <p:cNvSpPr txBox="1"/>
          <p:nvPr/>
        </p:nvSpPr>
        <p:spPr>
          <a:xfrm>
            <a:off x="1660036" y="5732875"/>
            <a:ext cx="594066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제목</a:t>
            </a:r>
            <a:r>
              <a:rPr kumimoji="1" lang="ko-KR" altLang="en-US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작성하세요</a:t>
            </a:r>
            <a:endParaRPr kumimoji="1" lang="en-US" altLang="ko-KR" sz="3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endParaRPr kumimoji="1" lang="ko-KR" altLang="en-US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3" name="양쪽 모서리가 둥근 사각형 22">
            <a:extLst>
              <a:ext uri="{FF2B5EF4-FFF2-40B4-BE49-F238E27FC236}">
                <a16:creationId xmlns:a16="http://schemas.microsoft.com/office/drawing/2014/main" id="{00EE207D-18C3-878F-9DB2-C8B20910283D}"/>
              </a:ext>
            </a:extLst>
          </p:cNvPr>
          <p:cNvSpPr/>
          <p:nvPr/>
        </p:nvSpPr>
        <p:spPr>
          <a:xfrm>
            <a:off x="8605582" y="5412258"/>
            <a:ext cx="7190187" cy="2916195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99A13B-D5C4-E752-E431-48FF421564BF}"/>
              </a:ext>
            </a:extLst>
          </p:cNvPr>
          <p:cNvSpPr txBox="1"/>
          <p:nvPr/>
        </p:nvSpPr>
        <p:spPr>
          <a:xfrm>
            <a:off x="9224618" y="5732875"/>
            <a:ext cx="594066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7" name="양쪽 모서리가 둥근 사각형 26">
            <a:extLst>
              <a:ext uri="{FF2B5EF4-FFF2-40B4-BE49-F238E27FC236}">
                <a16:creationId xmlns:a16="http://schemas.microsoft.com/office/drawing/2014/main" id="{092DE676-4098-3CCF-5D3E-3070BDE46B1E}"/>
              </a:ext>
            </a:extLst>
          </p:cNvPr>
          <p:cNvSpPr/>
          <p:nvPr/>
        </p:nvSpPr>
        <p:spPr>
          <a:xfrm>
            <a:off x="16196651" y="5412258"/>
            <a:ext cx="7190187" cy="2916195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BA9BC5-1B90-7991-8710-F8DB289ACE5D}"/>
              </a:ext>
            </a:extLst>
          </p:cNvPr>
          <p:cNvSpPr txBox="1"/>
          <p:nvPr/>
        </p:nvSpPr>
        <p:spPr>
          <a:xfrm>
            <a:off x="16815687" y="5732875"/>
            <a:ext cx="594066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FBCDF-31D6-190B-092C-D502A98EAC12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CDFAD-723B-9DDB-562C-B65C92EA0C61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38B98343-C681-70E1-7595-5E9A5A0BCEF0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" name="모서리가 둥근 직사각형 3">
            <a:extLst>
              <a:ext uri="{FF2B5EF4-FFF2-40B4-BE49-F238E27FC236}">
                <a16:creationId xmlns:a16="http://schemas.microsoft.com/office/drawing/2014/main" id="{7C84D389-388A-C7B8-C2AC-4AB9374CA76E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92402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861795D7-F271-0960-4CEA-FDED14C702D3}"/>
              </a:ext>
            </a:extLst>
          </p:cNvPr>
          <p:cNvSpPr/>
          <p:nvPr/>
        </p:nvSpPr>
        <p:spPr>
          <a:xfrm>
            <a:off x="1041000" y="3450321"/>
            <a:ext cx="7190187" cy="33228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37D7D-0DBC-4A00-4AA1-74DC726D03CC}"/>
              </a:ext>
            </a:extLst>
          </p:cNvPr>
          <p:cNvSpPr txBox="1"/>
          <p:nvPr/>
        </p:nvSpPr>
        <p:spPr>
          <a:xfrm>
            <a:off x="1660036" y="4022685"/>
            <a:ext cx="594066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3" name="양쪽 모서리가 둥근 사각형 2">
            <a:extLst>
              <a:ext uri="{FF2B5EF4-FFF2-40B4-BE49-F238E27FC236}">
                <a16:creationId xmlns:a16="http://schemas.microsoft.com/office/drawing/2014/main" id="{A691A616-E29E-5CAB-83C5-C2781B2D58E4}"/>
              </a:ext>
            </a:extLst>
          </p:cNvPr>
          <p:cNvSpPr/>
          <p:nvPr/>
        </p:nvSpPr>
        <p:spPr>
          <a:xfrm>
            <a:off x="1041000" y="7135650"/>
            <a:ext cx="7190187" cy="33228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6F8F3A-BB11-0C44-0490-CF8564DAC1E0}"/>
              </a:ext>
            </a:extLst>
          </p:cNvPr>
          <p:cNvSpPr txBox="1"/>
          <p:nvPr/>
        </p:nvSpPr>
        <p:spPr>
          <a:xfrm>
            <a:off x="1660036" y="7708014"/>
            <a:ext cx="594066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8" name="양쪽 모서리가 둥근 사각형 7">
            <a:extLst>
              <a:ext uri="{FF2B5EF4-FFF2-40B4-BE49-F238E27FC236}">
                <a16:creationId xmlns:a16="http://schemas.microsoft.com/office/drawing/2014/main" id="{A94F8EE6-9316-3F44-4BB2-1EF029BBAB0F}"/>
              </a:ext>
            </a:extLst>
          </p:cNvPr>
          <p:cNvSpPr/>
          <p:nvPr/>
        </p:nvSpPr>
        <p:spPr>
          <a:xfrm>
            <a:off x="8600676" y="3450321"/>
            <a:ext cx="7190187" cy="33228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91187-B06A-0F27-D20D-D1733CF26461}"/>
              </a:ext>
            </a:extLst>
          </p:cNvPr>
          <p:cNvSpPr txBox="1"/>
          <p:nvPr/>
        </p:nvSpPr>
        <p:spPr>
          <a:xfrm>
            <a:off x="9219712" y="4022685"/>
            <a:ext cx="594066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2" name="양쪽 모서리가 둥근 사각형 11">
            <a:extLst>
              <a:ext uri="{FF2B5EF4-FFF2-40B4-BE49-F238E27FC236}">
                <a16:creationId xmlns:a16="http://schemas.microsoft.com/office/drawing/2014/main" id="{6F6EFEF6-801D-0453-7607-38260F4B52E0}"/>
              </a:ext>
            </a:extLst>
          </p:cNvPr>
          <p:cNvSpPr/>
          <p:nvPr/>
        </p:nvSpPr>
        <p:spPr>
          <a:xfrm>
            <a:off x="8600676" y="7135650"/>
            <a:ext cx="7190187" cy="33228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71C7E-B6F7-E250-C2BB-1680D27D33B5}"/>
              </a:ext>
            </a:extLst>
          </p:cNvPr>
          <p:cNvSpPr txBox="1"/>
          <p:nvPr/>
        </p:nvSpPr>
        <p:spPr>
          <a:xfrm>
            <a:off x="9219712" y="7708014"/>
            <a:ext cx="594066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4" name="양쪽 모서리가 둥근 사각형 13">
            <a:extLst>
              <a:ext uri="{FF2B5EF4-FFF2-40B4-BE49-F238E27FC236}">
                <a16:creationId xmlns:a16="http://schemas.microsoft.com/office/drawing/2014/main" id="{4B6A7C7C-0FCE-3BCB-027A-B5E56457E4A0}"/>
              </a:ext>
            </a:extLst>
          </p:cNvPr>
          <p:cNvSpPr/>
          <p:nvPr/>
        </p:nvSpPr>
        <p:spPr>
          <a:xfrm>
            <a:off x="16151646" y="3450321"/>
            <a:ext cx="7190187" cy="33228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95F7F-0B0F-6E02-7774-940C9025795A}"/>
              </a:ext>
            </a:extLst>
          </p:cNvPr>
          <p:cNvSpPr txBox="1"/>
          <p:nvPr/>
        </p:nvSpPr>
        <p:spPr>
          <a:xfrm>
            <a:off x="16770682" y="4022685"/>
            <a:ext cx="594066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6" name="양쪽 모서리가 둥근 사각형 15">
            <a:extLst>
              <a:ext uri="{FF2B5EF4-FFF2-40B4-BE49-F238E27FC236}">
                <a16:creationId xmlns:a16="http://schemas.microsoft.com/office/drawing/2014/main" id="{80A967EF-33D1-ACC5-3F16-EA66D7CC0D18}"/>
              </a:ext>
            </a:extLst>
          </p:cNvPr>
          <p:cNvSpPr/>
          <p:nvPr/>
        </p:nvSpPr>
        <p:spPr>
          <a:xfrm>
            <a:off x="16151646" y="7135650"/>
            <a:ext cx="7190187" cy="3322800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6AF56-B73B-5668-CDED-74E1972728F1}"/>
              </a:ext>
            </a:extLst>
          </p:cNvPr>
          <p:cNvSpPr txBox="1"/>
          <p:nvPr/>
        </p:nvSpPr>
        <p:spPr>
          <a:xfrm>
            <a:off x="16770682" y="7708014"/>
            <a:ext cx="5940660" cy="21882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설명 글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4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CDDFF-081C-85AE-816D-AC3B0C687F97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열 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행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A3ADD0-B3B1-CFC6-45EF-9976B4EE3094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83455C73-22DB-D246-BC4B-34E149C93E56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8" name="모서리가 둥근 직사각형 3">
            <a:extLst>
              <a:ext uri="{FF2B5EF4-FFF2-40B4-BE49-F238E27FC236}">
                <a16:creationId xmlns:a16="http://schemas.microsoft.com/office/drawing/2014/main" id="{57C306F5-194A-61C7-E604-7EC6A6E01A5E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88893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id="{1D049FEE-A594-A9DB-50AC-1D022B25F3AD}"/>
              </a:ext>
            </a:extLst>
          </p:cNvPr>
          <p:cNvSpPr/>
          <p:nvPr/>
        </p:nvSpPr>
        <p:spPr>
          <a:xfrm flipV="1">
            <a:off x="0" y="-4"/>
            <a:ext cx="24382413" cy="3978278"/>
          </a:xfrm>
          <a:prstGeom prst="rect">
            <a:avLst/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A6A48-AF60-77DF-5BAA-33B331E25940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D(1)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DCD62-4934-4E23-2FA3-C3C662A56654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6ACE8-E26C-7F5B-D64B-4524E1ED5F4C}"/>
              </a:ext>
            </a:extLst>
          </p:cNvPr>
          <p:cNvSpPr txBox="1"/>
          <p:nvPr/>
        </p:nvSpPr>
        <p:spPr>
          <a:xfrm>
            <a:off x="1043185" y="5282825"/>
            <a:ext cx="10967839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제목을 </a:t>
            </a: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작성하세요</a:t>
            </a:r>
            <a:endParaRPr kumimoji="1" lang="en-US" altLang="ko-KR" sz="4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 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kern="0" spc="-12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 </a:t>
            </a:r>
            <a:endParaRPr kumimoji="1" lang="ko-KR" altLang="en-US" sz="26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6614083E-8B03-C947-F2DC-274767482374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모서리가 둥근 직사각형 3">
            <a:extLst>
              <a:ext uri="{FF2B5EF4-FFF2-40B4-BE49-F238E27FC236}">
                <a16:creationId xmlns:a16="http://schemas.microsoft.com/office/drawing/2014/main" id="{7C62D8C5-8A20-FCCC-2526-BFBC0A72C6C4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5885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B0963195-E08C-3D25-EACD-6361BE0D5F3E}"/>
              </a:ext>
            </a:extLst>
          </p:cNvPr>
          <p:cNvSpPr/>
          <p:nvPr/>
        </p:nvSpPr>
        <p:spPr>
          <a:xfrm flipV="1">
            <a:off x="0" y="-4"/>
            <a:ext cx="24382413" cy="3978278"/>
          </a:xfrm>
          <a:prstGeom prst="rect">
            <a:avLst/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A383A-19B7-6D6B-0694-81FE047DB021}"/>
              </a:ext>
            </a:extLst>
          </p:cNvPr>
          <p:cNvSpPr txBox="1"/>
          <p:nvPr/>
        </p:nvSpPr>
        <p:spPr>
          <a:xfrm>
            <a:off x="1043186" y="5282825"/>
            <a:ext cx="8393198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제목을 </a:t>
            </a: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작성하세요</a:t>
            </a:r>
            <a:endParaRPr kumimoji="1" lang="en-US" altLang="ko-KR" sz="4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26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E4884-583C-9FEF-9380-DC204A1F8D82}"/>
              </a:ext>
            </a:extLst>
          </p:cNvPr>
          <p:cNvSpPr txBox="1"/>
          <p:nvPr/>
        </p:nvSpPr>
        <p:spPr>
          <a:xfrm>
            <a:off x="12382469" y="5282825"/>
            <a:ext cx="8393198" cy="30608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제목을 </a:t>
            </a: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작성하세요</a:t>
            </a:r>
            <a:endParaRPr kumimoji="1" lang="en-US" altLang="ko-KR" sz="4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8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endParaRPr kumimoji="1" lang="ko-KR" altLang="en-US" sz="3000" u="none" strike="noStrike" kern="0" cap="none" spc="-12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BA7CA-A683-3865-4B18-D932009C24E8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D(2)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B39DE-7409-9CA9-B348-FCCD59A4B987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모서리가 둥근 직사각형 17">
            <a:extLst>
              <a:ext uri="{FF2B5EF4-FFF2-40B4-BE49-F238E27FC236}">
                <a16:creationId xmlns:a16="http://schemas.microsoft.com/office/drawing/2014/main" id="{8CB472CC-9F65-86D3-B0FB-D47649DC5835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" name="모서리가 둥근 직사각형 3">
            <a:extLst>
              <a:ext uri="{FF2B5EF4-FFF2-40B4-BE49-F238E27FC236}">
                <a16:creationId xmlns:a16="http://schemas.microsoft.com/office/drawing/2014/main" id="{B9295412-26DC-B335-1997-4D663A903437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7388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E01F98BF-2CEA-9359-D5D9-E64DC460580B}"/>
              </a:ext>
            </a:extLst>
          </p:cNvPr>
          <p:cNvSpPr/>
          <p:nvPr/>
        </p:nvSpPr>
        <p:spPr>
          <a:xfrm flipV="1">
            <a:off x="0" y="-4"/>
            <a:ext cx="24382413" cy="3978278"/>
          </a:xfrm>
          <a:prstGeom prst="rect">
            <a:avLst/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34BF83-DF22-1AD1-AE74-1E6B064E9DB4}"/>
              </a:ext>
            </a:extLst>
          </p:cNvPr>
          <p:cNvSpPr txBox="1"/>
          <p:nvPr/>
        </p:nvSpPr>
        <p:spPr>
          <a:xfrm>
            <a:off x="1043186" y="5282825"/>
            <a:ext cx="5792425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제목을 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888B1-ABE3-55D8-812A-9212B075C1E8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세부 내용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D(3)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334E7-DDF2-105D-7488-AC146E6173B3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89C7D-8239-97C3-094F-4B6E21CD4156}"/>
              </a:ext>
            </a:extLst>
          </p:cNvPr>
          <p:cNvSpPr txBox="1"/>
          <p:nvPr/>
        </p:nvSpPr>
        <p:spPr>
          <a:xfrm>
            <a:off x="8590806" y="5282825"/>
            <a:ext cx="5792425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제목을 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9D3D97-4DD7-63F5-7DD7-E980B9E7889D}"/>
              </a:ext>
            </a:extLst>
          </p:cNvPr>
          <p:cNvSpPr txBox="1"/>
          <p:nvPr/>
        </p:nvSpPr>
        <p:spPr>
          <a:xfrm>
            <a:off x="16173636" y="5282825"/>
            <a:ext cx="5792425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제목을 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</a:t>
            </a:r>
          </a:p>
        </p:txBody>
      </p:sp>
      <p:sp>
        <p:nvSpPr>
          <p:cNvPr id="2" name="모서리가 둥근 직사각형 17">
            <a:extLst>
              <a:ext uri="{FF2B5EF4-FFF2-40B4-BE49-F238E27FC236}">
                <a16:creationId xmlns:a16="http://schemas.microsoft.com/office/drawing/2014/main" id="{0A46C42E-261A-EBE8-28DC-8B6D1CB02A80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56F11BC2-71A6-59F3-B9D4-520A46E93C78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5525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4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C2737DA7-AE6D-0FA0-8C66-6E0E931AFBC2}"/>
              </a:ext>
            </a:extLst>
          </p:cNvPr>
          <p:cNvSpPr/>
          <p:nvPr/>
        </p:nvSpPr>
        <p:spPr>
          <a:xfrm>
            <a:off x="6475573" y="3978275"/>
            <a:ext cx="11509200" cy="5759450"/>
          </a:xfrm>
          <a:prstGeom prst="roundRect">
            <a:avLst>
              <a:gd name="adj" fmla="val 47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23B277-EEBE-3A48-2CF3-9E1444B04C33}"/>
              </a:ext>
            </a:extLst>
          </p:cNvPr>
          <p:cNvSpPr txBox="1"/>
          <p:nvPr/>
        </p:nvSpPr>
        <p:spPr>
          <a:xfrm>
            <a:off x="8150950" y="5327830"/>
            <a:ext cx="8158446" cy="3024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제목을 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50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endParaRPr kumimoji="1" lang="ko-KR" altLang="en-US" sz="2600" kern="0" spc="-120" dirty="0">
              <a:solidFill>
                <a:schemeClr val="tx1">
                  <a:alpha val="50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F9641-FAB3-CF08-C563-9811C44EBB21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A(1)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01748-4690-8CA9-0A0E-3B3FA6B4866A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3C202998-A8D9-91CC-92CD-8BFA5A44FD14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" name="모서리가 둥근 직사각형 3">
            <a:extLst>
              <a:ext uri="{FF2B5EF4-FFF2-40B4-BE49-F238E27FC236}">
                <a16:creationId xmlns:a16="http://schemas.microsoft.com/office/drawing/2014/main" id="{6FA1D44A-BF03-0B38-26F6-B859D46D2B12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45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4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AE7BC518-FDF7-2D26-268B-22A47A210DA4}"/>
              </a:ext>
            </a:extLst>
          </p:cNvPr>
          <p:cNvSpPr/>
          <p:nvPr/>
        </p:nvSpPr>
        <p:spPr>
          <a:xfrm>
            <a:off x="6475573" y="3449506"/>
            <a:ext cx="11509200" cy="3323615"/>
          </a:xfrm>
          <a:prstGeom prst="roundRect">
            <a:avLst>
              <a:gd name="adj" fmla="val 47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46EFD6-6A53-4355-6F6F-D2B59EFA11B6}"/>
              </a:ext>
            </a:extLst>
          </p:cNvPr>
          <p:cNvSpPr txBox="1"/>
          <p:nvPr/>
        </p:nvSpPr>
        <p:spPr>
          <a:xfrm>
            <a:off x="8150950" y="4067690"/>
            <a:ext cx="8158446" cy="19843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제목을 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</a:t>
            </a: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A2F3F0D2-A099-94D9-58A6-A9E8DB7D4C29}"/>
              </a:ext>
            </a:extLst>
          </p:cNvPr>
          <p:cNvSpPr/>
          <p:nvPr/>
        </p:nvSpPr>
        <p:spPr>
          <a:xfrm>
            <a:off x="6475573" y="7143682"/>
            <a:ext cx="11509200" cy="3323615"/>
          </a:xfrm>
          <a:prstGeom prst="roundRect">
            <a:avLst>
              <a:gd name="adj" fmla="val 47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ABA09-0966-932B-D509-913A44AEB66A}"/>
              </a:ext>
            </a:extLst>
          </p:cNvPr>
          <p:cNvSpPr txBox="1"/>
          <p:nvPr/>
        </p:nvSpPr>
        <p:spPr>
          <a:xfrm>
            <a:off x="8150950" y="7761866"/>
            <a:ext cx="8158446" cy="19843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제목을 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304ADC-AFA0-896D-0B0F-46C4467B0940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A(2)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49965-9F0E-AE91-74CE-098D13F96D76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모서리가 둥근 직사각형 17">
            <a:extLst>
              <a:ext uri="{FF2B5EF4-FFF2-40B4-BE49-F238E27FC236}">
                <a16:creationId xmlns:a16="http://schemas.microsoft.com/office/drawing/2014/main" id="{98538737-332B-565D-3FBA-1D4DCCF83FFF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" name="모서리가 둥근 직사각형 3">
            <a:extLst>
              <a:ext uri="{FF2B5EF4-FFF2-40B4-BE49-F238E27FC236}">
                <a16:creationId xmlns:a16="http://schemas.microsoft.com/office/drawing/2014/main" id="{1F42B0ED-15F6-6FFE-687B-8A4F63AE7325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044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4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4C7A5E20-370F-4D96-A8A0-6AB631053338}"/>
              </a:ext>
            </a:extLst>
          </p:cNvPr>
          <p:cNvSpPr/>
          <p:nvPr/>
        </p:nvSpPr>
        <p:spPr>
          <a:xfrm>
            <a:off x="6475573" y="3445207"/>
            <a:ext cx="11509199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46EFD6-6A53-4355-6F6F-D2B59EFA11B6}"/>
              </a:ext>
            </a:extLst>
          </p:cNvPr>
          <p:cNvSpPr txBox="1"/>
          <p:nvPr/>
        </p:nvSpPr>
        <p:spPr>
          <a:xfrm>
            <a:off x="7093565" y="4067690"/>
            <a:ext cx="10273216" cy="7594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문장 제목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</a:t>
            </a:r>
            <a:r>
              <a:rPr kumimoji="1" lang="en-US" altLang="ko-KR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이내로 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양쪽 모서리가 둥근 사각형 1">
            <a:extLst>
              <a:ext uri="{FF2B5EF4-FFF2-40B4-BE49-F238E27FC236}">
                <a16:creationId xmlns:a16="http://schemas.microsoft.com/office/drawing/2014/main" id="{5799AB0D-B819-7A67-BEAC-5530ACD12C0A}"/>
              </a:ext>
            </a:extLst>
          </p:cNvPr>
          <p:cNvSpPr/>
          <p:nvPr/>
        </p:nvSpPr>
        <p:spPr>
          <a:xfrm>
            <a:off x="6475573" y="5907064"/>
            <a:ext cx="11509199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14FED4-23C9-34E6-9EE0-AC41191C5268}"/>
              </a:ext>
            </a:extLst>
          </p:cNvPr>
          <p:cNvSpPr txBox="1"/>
          <p:nvPr/>
        </p:nvSpPr>
        <p:spPr>
          <a:xfrm>
            <a:off x="7093565" y="6529547"/>
            <a:ext cx="10273216" cy="7594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문장 제목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</a:t>
            </a:r>
            <a:r>
              <a:rPr kumimoji="1" lang="en-US" altLang="ko-KR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이내로 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3" name="양쪽 모서리가 둥근 사각형 12">
            <a:extLst>
              <a:ext uri="{FF2B5EF4-FFF2-40B4-BE49-F238E27FC236}">
                <a16:creationId xmlns:a16="http://schemas.microsoft.com/office/drawing/2014/main" id="{A9F29C1A-2F65-7CD2-BDC7-A510FAC91233}"/>
              </a:ext>
            </a:extLst>
          </p:cNvPr>
          <p:cNvSpPr/>
          <p:nvPr/>
        </p:nvSpPr>
        <p:spPr>
          <a:xfrm>
            <a:off x="6475573" y="8368920"/>
            <a:ext cx="11509199" cy="2098800"/>
          </a:xfrm>
          <a:prstGeom prst="round2SameRect">
            <a:avLst>
              <a:gd name="adj1" fmla="val 8346"/>
              <a:gd name="adj2" fmla="val 792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D1E7C-0A2E-E305-BBF8-0E1BC37350EB}"/>
              </a:ext>
            </a:extLst>
          </p:cNvPr>
          <p:cNvSpPr txBox="1"/>
          <p:nvPr/>
        </p:nvSpPr>
        <p:spPr>
          <a:xfrm>
            <a:off x="7093565" y="8991403"/>
            <a:ext cx="10273216" cy="7594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 문장 제목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을 </a:t>
            </a:r>
            <a:r>
              <a:rPr kumimoji="1" lang="en-US" altLang="ko-KR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이내로 작성하세요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CCB03-E64D-60C4-7503-F8729102D4E5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A(3)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22FDA7-8AA3-9A85-37F0-4F8A001D88FD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63AF2481-B9AE-CFCC-FEED-AEBA8EEC842A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" name="모서리가 둥근 직사각형 3">
            <a:extLst>
              <a:ext uri="{FF2B5EF4-FFF2-40B4-BE49-F238E27FC236}">
                <a16:creationId xmlns:a16="http://schemas.microsoft.com/office/drawing/2014/main" id="{2278E91C-7BF4-9620-ADFD-0EEB573F8E42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20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둥근 사각형 5">
            <a:extLst>
              <a:ext uri="{FF2B5EF4-FFF2-40B4-BE49-F238E27FC236}">
                <a16:creationId xmlns:a16="http://schemas.microsoft.com/office/drawing/2014/main" id="{C5DB9EDB-DB2C-1CF9-1433-CDE553B15838}"/>
              </a:ext>
            </a:extLst>
          </p:cNvPr>
          <p:cNvSpPr/>
          <p:nvPr/>
        </p:nvSpPr>
        <p:spPr>
          <a:xfrm>
            <a:off x="6447356" y="4591822"/>
            <a:ext cx="11504490" cy="5866628"/>
          </a:xfrm>
          <a:prstGeom prst="round2SameRect">
            <a:avLst>
              <a:gd name="adj1" fmla="val 0"/>
              <a:gd name="adj2" fmla="val 491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NO 1. </a:t>
            </a:r>
            <a:r>
              <a:rPr lang="ko-KR" altLang="en-US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소제목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46EFD6-6A53-4355-6F6F-D2B59EFA11B6}"/>
              </a:ext>
            </a:extLst>
          </p:cNvPr>
          <p:cNvSpPr txBox="1"/>
          <p:nvPr/>
        </p:nvSpPr>
        <p:spPr>
          <a:xfrm>
            <a:off x="8120378" y="5597860"/>
            <a:ext cx="8158446" cy="386490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문장 제목을 </a:t>
            </a:r>
            <a:br>
              <a:rPr kumimoji="1" lang="en-US" altLang="ko-KR" sz="4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</a:br>
            <a:r>
              <a:rPr kumimoji="1" lang="ko-KR" altLang="en-US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작성하세요 </a:t>
            </a:r>
            <a:r>
              <a:rPr kumimoji="1" lang="en-US" altLang="ko-KR" sz="4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r>
              <a:rPr kumimoji="1" lang="ko-KR" altLang="en-US" sz="4200" kern="0" spc="-120" dirty="0" err="1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줄까지만</a:t>
            </a:r>
            <a:endParaRPr kumimoji="1" lang="en-US" altLang="ko-KR" sz="42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설명 글 </a:t>
            </a:r>
            <a:r>
              <a:rPr kumimoji="1" lang="en-US" altLang="ko-KR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4</a:t>
            </a:r>
            <a:r>
              <a:rPr kumimoji="1" lang="ko-KR" altLang="en-US" sz="26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</a:t>
            </a:r>
            <a:endParaRPr kumimoji="1" lang="en-US" altLang="ko-KR" sz="26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양쪽 모서리가 둥근 사각형 4">
            <a:extLst>
              <a:ext uri="{FF2B5EF4-FFF2-40B4-BE49-F238E27FC236}">
                <a16:creationId xmlns:a16="http://schemas.microsoft.com/office/drawing/2014/main" id="{6D0A7ACE-725B-E368-32D6-368205F33CF7}"/>
              </a:ext>
            </a:extLst>
          </p:cNvPr>
          <p:cNvSpPr/>
          <p:nvPr/>
        </p:nvSpPr>
        <p:spPr>
          <a:xfrm>
            <a:off x="6447356" y="3430679"/>
            <a:ext cx="11504490" cy="1170130"/>
          </a:xfrm>
          <a:prstGeom prst="round2SameRect">
            <a:avLst>
              <a:gd name="adj1" fmla="val 22128"/>
              <a:gd name="adj2" fmla="val 0"/>
            </a:avLst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NO 1. </a:t>
            </a:r>
            <a:r>
              <a:rPr lang="ko-KR" altLang="en-US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소제목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D8371-B9D0-7F72-5EC7-9DDA3BEB8ABF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A(1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단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03C18-1528-2305-2131-FF33133EBC6E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모서리가 둥근 직사각형 17">
            <a:extLst>
              <a:ext uri="{FF2B5EF4-FFF2-40B4-BE49-F238E27FC236}">
                <a16:creationId xmlns:a16="http://schemas.microsoft.com/office/drawing/2014/main" id="{194CF8D7-ACD6-4D7C-A1B9-8A27E33AEF72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" name="모서리가 둥근 직사각형 3">
            <a:extLst>
              <a:ext uri="{FF2B5EF4-FFF2-40B4-BE49-F238E27FC236}">
                <a16:creationId xmlns:a16="http://schemas.microsoft.com/office/drawing/2014/main" id="{1E9090C3-B78D-1914-8E15-E8AF7EBF2E20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01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96F917E8-537B-BECC-8F1F-BAA66F6E7AE5}"/>
              </a:ext>
            </a:extLst>
          </p:cNvPr>
          <p:cNvSpPr/>
          <p:nvPr/>
        </p:nvSpPr>
        <p:spPr>
          <a:xfrm>
            <a:off x="12011025" y="0"/>
            <a:ext cx="12371387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b="1" dirty="0">
              <a:latin typeface="NanumGothic" panose="020D0604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6F553A-81FE-8DA3-2E2A-A2AC761A3607}"/>
              </a:ext>
            </a:extLst>
          </p:cNvPr>
          <p:cNvSpPr txBox="1"/>
          <p:nvPr/>
        </p:nvSpPr>
        <p:spPr>
          <a:xfrm>
            <a:off x="1040086" y="3392334"/>
            <a:ext cx="7505715" cy="21028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4000" b="1" kern="0" spc="-110" dirty="0">
                <a:solidFill>
                  <a:prstClr val="black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그림 박스 크기 조절하기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endParaRPr lang="en-US" altLang="ko-KR" sz="2800" b="1" dirty="0">
              <a:effectLst/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marR="0" lvl="0" indent="0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kern="0" spc="-110" dirty="0">
                <a:solidFill>
                  <a:prstClr val="black">
                    <a:alpha val="75000"/>
                  </a:prst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공통</a:t>
            </a:r>
            <a:r>
              <a:rPr kumimoji="1" lang="en-US" altLang="ko-KR" sz="2400" b="1" kern="0" spc="-110" dirty="0">
                <a:solidFill>
                  <a:prstClr val="black">
                    <a:alpha val="75000"/>
                  </a:prst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:</a:t>
            </a:r>
            <a:r>
              <a:rPr kumimoji="1" lang="ko-KR" altLang="en-US" sz="2400" b="1" kern="0" spc="-110" dirty="0">
                <a:solidFill>
                  <a:prstClr val="black">
                    <a:alpha val="75000"/>
                  </a:prst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이미지 클릭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상단 메뉴 </a:t>
            </a:r>
            <a:r>
              <a:rPr kumimoji="1" lang="en-US" altLang="ko-KR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</a:t>
            </a:r>
            <a:r>
              <a:rPr kumimoji="1" lang="ko-KR" altLang="en-US" sz="2400" b="1" kern="0" spc="-11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2400" b="1" kern="0" spc="-110" dirty="0">
                <a:solidFill>
                  <a:prstClr val="black">
                    <a:alpha val="75000"/>
                  </a:prst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그림 서식 </a:t>
            </a:r>
            <a:r>
              <a:rPr kumimoji="1" lang="en-US" altLang="ko-KR" sz="2400" b="1" kern="0" spc="-110" dirty="0">
                <a:solidFill>
                  <a:prstClr val="black">
                    <a:alpha val="75000"/>
                  </a:prst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&gt; </a:t>
            </a:r>
            <a:r>
              <a:rPr kumimoji="1" lang="ko-KR" altLang="en-US" sz="2400" b="1" kern="0" spc="-110" dirty="0">
                <a:solidFill>
                  <a:prstClr val="black">
                    <a:alpha val="75000"/>
                  </a:prst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자르기 </a:t>
            </a:r>
          </a:p>
        </p:txBody>
      </p:sp>
      <p:pic>
        <p:nvPicPr>
          <p:cNvPr id="15" name="그림 14" descr="텍스트, 휴대폰, 전화, 전자기기이(가) 표시된 사진&#10;&#10;자동 생성된 설명">
            <a:extLst>
              <a:ext uri="{FF2B5EF4-FFF2-40B4-BE49-F238E27FC236}">
                <a16:creationId xmlns:a16="http://schemas.microsoft.com/office/drawing/2014/main" id="{B251E27A-ED55-4E31-9DAD-426FD901E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025" y="4578"/>
            <a:ext cx="12371388" cy="13711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E164CF-3587-C18D-C0F1-27F0F0ACE46F}"/>
              </a:ext>
            </a:extLst>
          </p:cNvPr>
          <p:cNvSpPr txBox="1"/>
          <p:nvPr/>
        </p:nvSpPr>
        <p:spPr>
          <a:xfrm>
            <a:off x="1040086" y="827088"/>
            <a:ext cx="34096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kumimoji="1" sz="2400" b="1" kern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r>
              <a:rPr lang="en-US" altLang="ko-Kore-KR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Picture Editing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B77ED98-B4A9-D4F0-E235-EDFEF74076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61"/>
          <a:stretch/>
        </p:blipFill>
        <p:spPr>
          <a:xfrm>
            <a:off x="12626541" y="1011754"/>
            <a:ext cx="11140354" cy="1484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4C732A-9389-2D75-9935-D7064CAFAB8C}"/>
              </a:ext>
            </a:extLst>
          </p:cNvPr>
          <p:cNvSpPr txBox="1"/>
          <p:nvPr/>
        </p:nvSpPr>
        <p:spPr>
          <a:xfrm>
            <a:off x="13654725" y="1054966"/>
            <a:ext cx="886465" cy="305276"/>
          </a:xfrm>
          <a:prstGeom prst="rect">
            <a:avLst/>
          </a:prstGeom>
          <a:noFill/>
          <a:ln w="57150">
            <a:solidFill>
              <a:srgbClr val="FD4D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endParaRPr kumimoji="1" lang="ko-Kore-KR" altLang="en-US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62FFC8-59F1-D7DF-2080-134BE8EFD586}"/>
              </a:ext>
            </a:extLst>
          </p:cNvPr>
          <p:cNvSpPr txBox="1"/>
          <p:nvPr/>
        </p:nvSpPr>
        <p:spPr>
          <a:xfrm>
            <a:off x="20590782" y="1427029"/>
            <a:ext cx="886465" cy="288349"/>
          </a:xfrm>
          <a:prstGeom prst="rect">
            <a:avLst/>
          </a:prstGeom>
          <a:noFill/>
          <a:ln w="57150">
            <a:solidFill>
              <a:srgbClr val="FD4D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endParaRPr kumimoji="1" lang="ko-Kore-KR" altLang="en-US" sz="17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7094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BB188AD0-4017-312A-D77D-EB12C3E0EEDA}"/>
              </a:ext>
            </a:extLst>
          </p:cNvPr>
          <p:cNvGrpSpPr/>
          <p:nvPr/>
        </p:nvGrpSpPr>
        <p:grpSpPr>
          <a:xfrm>
            <a:off x="4810125" y="3430679"/>
            <a:ext cx="7200900" cy="7027771"/>
            <a:chOff x="4810125" y="3430679"/>
            <a:chExt cx="7200900" cy="7027771"/>
          </a:xfrm>
        </p:grpSpPr>
        <p:sp>
          <p:nvSpPr>
            <p:cNvPr id="6" name="양쪽 모서리가 둥근 사각형 5">
              <a:extLst>
                <a:ext uri="{FF2B5EF4-FFF2-40B4-BE49-F238E27FC236}">
                  <a16:creationId xmlns:a16="http://schemas.microsoft.com/office/drawing/2014/main" id="{C5DB9EDB-DB2C-1CF9-1433-CDE553B15838}"/>
                </a:ext>
              </a:extLst>
            </p:cNvPr>
            <p:cNvSpPr/>
            <p:nvPr/>
          </p:nvSpPr>
          <p:spPr>
            <a:xfrm>
              <a:off x="4810125" y="4591822"/>
              <a:ext cx="7200900" cy="5866628"/>
            </a:xfrm>
            <a:prstGeom prst="round2SameRect">
              <a:avLst>
                <a:gd name="adj1" fmla="val 0"/>
                <a:gd name="adj2" fmla="val 4911"/>
              </a:avLst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00" rIns="360000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4200" u="none" strike="noStrike" kern="0" cap="none" spc="-120" normalizeH="0" baseline="0" noProof="0" dirty="0">
                  <a:ln>
                    <a:noFill/>
                  </a:ln>
                  <a:solidFill>
                    <a:srgbClr val="FD4D00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문장 제목을 </a:t>
              </a:r>
              <a:br>
                <a:rPr kumimoji="1" lang="en-US" altLang="ko-KR" sz="4200" kern="0" spc="-120" dirty="0">
                  <a:solidFill>
                    <a:srgbClr val="FD4D00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</a:br>
              <a:r>
                <a:rPr kumimoji="1" lang="ko-KR" altLang="en-US" sz="4200" u="none" strike="noStrike" kern="0" cap="none" spc="-1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작성하세요</a:t>
              </a:r>
              <a:endParaRPr kumimoji="1" lang="en-US" altLang="ko-KR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순서 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endParaRPr lang="ko-KR" altLang="en-US" sz="260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endParaRPr>
            </a:p>
          </p:txBody>
        </p:sp>
        <p:sp>
          <p:nvSpPr>
            <p:cNvPr id="5" name="양쪽 모서리가 둥근 사각형 4">
              <a:extLst>
                <a:ext uri="{FF2B5EF4-FFF2-40B4-BE49-F238E27FC236}">
                  <a16:creationId xmlns:a16="http://schemas.microsoft.com/office/drawing/2014/main" id="{6D0A7ACE-725B-E368-32D6-368205F33CF7}"/>
                </a:ext>
              </a:extLst>
            </p:cNvPr>
            <p:cNvSpPr/>
            <p:nvPr/>
          </p:nvSpPr>
          <p:spPr>
            <a:xfrm>
              <a:off x="4810125" y="3430679"/>
              <a:ext cx="7200900" cy="1170130"/>
            </a:xfrm>
            <a:prstGeom prst="round2SameRect">
              <a:avLst>
                <a:gd name="adj1" fmla="val 22128"/>
                <a:gd name="adj2" fmla="val 0"/>
              </a:avLst>
            </a:prstGeom>
            <a:solidFill>
              <a:srgbClr val="FD4D0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2400" dirty="0">
                  <a:solidFill>
                    <a:schemeClr val="bg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NO 1. </a:t>
              </a:r>
              <a:r>
                <a:rPr lang="ko-KR" altLang="en-US" sz="2400" dirty="0">
                  <a:solidFill>
                    <a:schemeClr val="bg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소제목</a:t>
              </a:r>
            </a:p>
          </p:txBody>
        </p:sp>
      </p:grpSp>
      <p:sp>
        <p:nvSpPr>
          <p:cNvPr id="11" name="양쪽 모서리가 둥근 사각형 10">
            <a:extLst>
              <a:ext uri="{FF2B5EF4-FFF2-40B4-BE49-F238E27FC236}">
                <a16:creationId xmlns:a16="http://schemas.microsoft.com/office/drawing/2014/main" id="{9DD76F2A-2135-4C5F-84C0-29E4DDBD938E}"/>
              </a:ext>
            </a:extLst>
          </p:cNvPr>
          <p:cNvSpPr/>
          <p:nvPr/>
        </p:nvSpPr>
        <p:spPr>
          <a:xfrm>
            <a:off x="12374707" y="4591822"/>
            <a:ext cx="7200900" cy="5866628"/>
          </a:xfrm>
          <a:prstGeom prst="round2SameRect">
            <a:avLst>
              <a:gd name="adj1" fmla="val 0"/>
              <a:gd name="adj2" fmla="val 4911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0" rIns="360000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문장 제목을 </a:t>
            </a:r>
            <a:br>
              <a:rPr kumimoji="1" lang="en-US" altLang="ko-KR" sz="4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작성하세요</a:t>
            </a:r>
            <a:endParaRPr kumimoji="1" lang="en-US" altLang="ko-KR" sz="4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설명 글</a:t>
            </a:r>
            <a:b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</a:t>
            </a:r>
            <a:b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b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 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순서 설명 글 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4</a:t>
            </a:r>
            <a:r>
              <a:rPr kumimoji="1" lang="ko-KR" altLang="en-US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 적습니다</a:t>
            </a:r>
            <a:r>
              <a:rPr kumimoji="1" lang="en-US" altLang="ko-KR" sz="26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0" lang="ko-KR" altLang="en-US" sz="260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2" name="양쪽 모서리가 둥근 사각형 11">
            <a:extLst>
              <a:ext uri="{FF2B5EF4-FFF2-40B4-BE49-F238E27FC236}">
                <a16:creationId xmlns:a16="http://schemas.microsoft.com/office/drawing/2014/main" id="{1801EA00-3717-50C6-184E-1169440F850F}"/>
              </a:ext>
            </a:extLst>
          </p:cNvPr>
          <p:cNvSpPr/>
          <p:nvPr/>
        </p:nvSpPr>
        <p:spPr>
          <a:xfrm>
            <a:off x="12374707" y="3430679"/>
            <a:ext cx="7200900" cy="1170130"/>
          </a:xfrm>
          <a:prstGeom prst="round2SameRect">
            <a:avLst>
              <a:gd name="adj1" fmla="val 22128"/>
              <a:gd name="adj2" fmla="val 0"/>
            </a:avLst>
          </a:prstGeom>
          <a:solidFill>
            <a:srgbClr val="FD4D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NO 2. </a:t>
            </a:r>
            <a:r>
              <a:rPr lang="ko-KR" altLang="en-US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소제목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F6B8BF-57B1-2F3A-B1F2-A6793385E29F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A(2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단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D87A02-785B-3D13-0541-F7293C769A5A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모서리가 둥근 직사각형 17">
            <a:extLst>
              <a:ext uri="{FF2B5EF4-FFF2-40B4-BE49-F238E27FC236}">
                <a16:creationId xmlns:a16="http://schemas.microsoft.com/office/drawing/2014/main" id="{A1E451BB-0CF4-24DC-6B70-ACD4FAA41E9D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모서리가 둥근 직사각형 3">
            <a:extLst>
              <a:ext uri="{FF2B5EF4-FFF2-40B4-BE49-F238E27FC236}">
                <a16:creationId xmlns:a16="http://schemas.microsoft.com/office/drawing/2014/main" id="{94BA81BA-E719-21E0-B183-41AC52160719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78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55B53C-28DD-76D2-9620-4AAA1136DE31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요약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단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76C11-3474-9789-34DE-9F3852176F58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0952C43-DCB4-4139-59E8-8161C6520F8D}"/>
              </a:ext>
            </a:extLst>
          </p:cNvPr>
          <p:cNvGrpSpPr/>
          <p:nvPr/>
        </p:nvGrpSpPr>
        <p:grpSpPr>
          <a:xfrm>
            <a:off x="1030288" y="3430679"/>
            <a:ext cx="7200900" cy="7027771"/>
            <a:chOff x="4810125" y="3430679"/>
            <a:chExt cx="7200900" cy="7027771"/>
          </a:xfrm>
        </p:grpSpPr>
        <p:sp>
          <p:nvSpPr>
            <p:cNvPr id="8" name="양쪽 모서리가 둥근 사각형 7">
              <a:extLst>
                <a:ext uri="{FF2B5EF4-FFF2-40B4-BE49-F238E27FC236}">
                  <a16:creationId xmlns:a16="http://schemas.microsoft.com/office/drawing/2014/main" id="{9C07E8A4-6D57-1DCE-969E-D83D13243159}"/>
                </a:ext>
              </a:extLst>
            </p:cNvPr>
            <p:cNvSpPr/>
            <p:nvPr/>
          </p:nvSpPr>
          <p:spPr>
            <a:xfrm>
              <a:off x="4810125" y="4591822"/>
              <a:ext cx="7200900" cy="5866628"/>
            </a:xfrm>
            <a:prstGeom prst="round2SameRect">
              <a:avLst>
                <a:gd name="adj1" fmla="val 0"/>
                <a:gd name="adj2" fmla="val 4911"/>
              </a:avLst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00" rIns="360000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4200" u="none" strike="noStrike" kern="0" cap="none" spc="-120" normalizeH="0" baseline="0" noProof="0" dirty="0">
                  <a:ln>
                    <a:noFill/>
                  </a:ln>
                  <a:solidFill>
                    <a:srgbClr val="FD4D00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문장 제목을 </a:t>
              </a:r>
              <a:br>
                <a:rPr kumimoji="1" lang="en-US" altLang="ko-KR" sz="4200" kern="0" spc="-120" dirty="0">
                  <a:solidFill>
                    <a:srgbClr val="FD4D00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</a:br>
              <a:r>
                <a:rPr kumimoji="1" lang="ko-KR" altLang="en-US" sz="4200" u="none" strike="noStrike" kern="0" cap="none" spc="-1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작성하세요</a:t>
              </a:r>
              <a:endParaRPr kumimoji="1" lang="en-US" altLang="ko-KR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순서 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endParaRPr lang="ko-KR" altLang="en-US" sz="260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endParaRPr>
            </a:p>
          </p:txBody>
        </p:sp>
        <p:sp>
          <p:nvSpPr>
            <p:cNvPr id="10" name="양쪽 모서리가 둥근 사각형 9">
              <a:extLst>
                <a:ext uri="{FF2B5EF4-FFF2-40B4-BE49-F238E27FC236}">
                  <a16:creationId xmlns:a16="http://schemas.microsoft.com/office/drawing/2014/main" id="{502295FC-47EF-BA4B-8DD7-623B039F8EA8}"/>
                </a:ext>
              </a:extLst>
            </p:cNvPr>
            <p:cNvSpPr/>
            <p:nvPr/>
          </p:nvSpPr>
          <p:spPr>
            <a:xfrm>
              <a:off x="4810125" y="3430679"/>
              <a:ext cx="7200900" cy="1170130"/>
            </a:xfrm>
            <a:prstGeom prst="round2SameRect">
              <a:avLst>
                <a:gd name="adj1" fmla="val 22128"/>
                <a:gd name="adj2" fmla="val 0"/>
              </a:avLst>
            </a:prstGeom>
            <a:solidFill>
              <a:srgbClr val="FD4D0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2400" dirty="0">
                  <a:solidFill>
                    <a:schemeClr val="bg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NO 1. </a:t>
              </a:r>
              <a:r>
                <a:rPr lang="ko-KR" altLang="en-US" sz="2400" dirty="0">
                  <a:solidFill>
                    <a:schemeClr val="bg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소제목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B87339A-7DD6-D44D-16BD-0CA610AA07AB}"/>
              </a:ext>
            </a:extLst>
          </p:cNvPr>
          <p:cNvGrpSpPr/>
          <p:nvPr/>
        </p:nvGrpSpPr>
        <p:grpSpPr>
          <a:xfrm>
            <a:off x="8622579" y="3430679"/>
            <a:ext cx="7200900" cy="7027771"/>
            <a:chOff x="4810125" y="3430679"/>
            <a:chExt cx="7200900" cy="7027771"/>
          </a:xfrm>
        </p:grpSpPr>
        <p:sp>
          <p:nvSpPr>
            <p:cNvPr id="14" name="양쪽 모서리가 둥근 사각형 13">
              <a:extLst>
                <a:ext uri="{FF2B5EF4-FFF2-40B4-BE49-F238E27FC236}">
                  <a16:creationId xmlns:a16="http://schemas.microsoft.com/office/drawing/2014/main" id="{39457360-4D8C-AED3-CD6B-E8F875B2A4C6}"/>
                </a:ext>
              </a:extLst>
            </p:cNvPr>
            <p:cNvSpPr/>
            <p:nvPr/>
          </p:nvSpPr>
          <p:spPr>
            <a:xfrm>
              <a:off x="4810125" y="4591822"/>
              <a:ext cx="7200900" cy="5866628"/>
            </a:xfrm>
            <a:prstGeom prst="round2SameRect">
              <a:avLst>
                <a:gd name="adj1" fmla="val 0"/>
                <a:gd name="adj2" fmla="val 4911"/>
              </a:avLst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00" rIns="360000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4200" u="none" strike="noStrike" kern="0" cap="none" spc="-120" normalizeH="0" baseline="0" noProof="0" dirty="0">
                  <a:ln>
                    <a:noFill/>
                  </a:ln>
                  <a:solidFill>
                    <a:srgbClr val="FD4D00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문장 제목을 </a:t>
              </a:r>
              <a:br>
                <a:rPr kumimoji="1" lang="en-US" altLang="ko-KR" sz="4200" kern="0" spc="-120" dirty="0">
                  <a:solidFill>
                    <a:srgbClr val="FD4D00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</a:br>
              <a:r>
                <a:rPr kumimoji="1" lang="ko-KR" altLang="en-US" sz="4200" u="none" strike="noStrike" kern="0" cap="none" spc="-1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작성하세요</a:t>
              </a:r>
              <a:endParaRPr kumimoji="1" lang="en-US" altLang="ko-KR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순서 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endParaRPr lang="ko-KR" altLang="en-US" sz="260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endParaRPr>
            </a:p>
          </p:txBody>
        </p:sp>
        <p:sp>
          <p:nvSpPr>
            <p:cNvPr id="15" name="양쪽 모서리가 둥근 사각형 14">
              <a:extLst>
                <a:ext uri="{FF2B5EF4-FFF2-40B4-BE49-F238E27FC236}">
                  <a16:creationId xmlns:a16="http://schemas.microsoft.com/office/drawing/2014/main" id="{A12A2F3F-BCF2-E996-5D1F-B6DD217832EA}"/>
                </a:ext>
              </a:extLst>
            </p:cNvPr>
            <p:cNvSpPr/>
            <p:nvPr/>
          </p:nvSpPr>
          <p:spPr>
            <a:xfrm>
              <a:off x="4810125" y="3430679"/>
              <a:ext cx="7200900" cy="1170130"/>
            </a:xfrm>
            <a:prstGeom prst="round2SameRect">
              <a:avLst>
                <a:gd name="adj1" fmla="val 22128"/>
                <a:gd name="adj2" fmla="val 0"/>
              </a:avLst>
            </a:prstGeom>
            <a:solidFill>
              <a:srgbClr val="FD4D0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2400" dirty="0">
                  <a:solidFill>
                    <a:schemeClr val="bg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NO 1. </a:t>
              </a:r>
              <a:r>
                <a:rPr lang="ko-KR" altLang="en-US" sz="2400" dirty="0">
                  <a:solidFill>
                    <a:schemeClr val="bg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소제목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D38F8DC-8F66-2C91-FDF6-328A781BDCEA}"/>
              </a:ext>
            </a:extLst>
          </p:cNvPr>
          <p:cNvGrpSpPr/>
          <p:nvPr/>
        </p:nvGrpSpPr>
        <p:grpSpPr>
          <a:xfrm>
            <a:off x="16159452" y="3430679"/>
            <a:ext cx="7200900" cy="7027771"/>
            <a:chOff x="4810125" y="3430679"/>
            <a:chExt cx="7200900" cy="7027771"/>
          </a:xfrm>
        </p:grpSpPr>
        <p:sp>
          <p:nvSpPr>
            <p:cNvPr id="17" name="양쪽 모서리가 둥근 사각형 16">
              <a:extLst>
                <a:ext uri="{FF2B5EF4-FFF2-40B4-BE49-F238E27FC236}">
                  <a16:creationId xmlns:a16="http://schemas.microsoft.com/office/drawing/2014/main" id="{02D6D6BF-251A-EA68-E08C-E6E1D3AE396B}"/>
                </a:ext>
              </a:extLst>
            </p:cNvPr>
            <p:cNvSpPr/>
            <p:nvPr/>
          </p:nvSpPr>
          <p:spPr>
            <a:xfrm>
              <a:off x="4810125" y="4591822"/>
              <a:ext cx="7200900" cy="5866628"/>
            </a:xfrm>
            <a:prstGeom prst="round2SameRect">
              <a:avLst>
                <a:gd name="adj1" fmla="val 0"/>
                <a:gd name="adj2" fmla="val 4911"/>
              </a:avLst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00" rIns="360000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4200" u="none" strike="noStrike" kern="0" cap="none" spc="-120" normalizeH="0" baseline="0" noProof="0" dirty="0">
                  <a:ln>
                    <a:noFill/>
                  </a:ln>
                  <a:solidFill>
                    <a:srgbClr val="FD4D00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문장 제목을 </a:t>
              </a:r>
              <a:br>
                <a:rPr kumimoji="1" lang="en-US" altLang="ko-KR" sz="4200" kern="0" spc="-120" dirty="0">
                  <a:solidFill>
                    <a:srgbClr val="FD4D00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</a:br>
              <a:r>
                <a:rPr kumimoji="1" lang="ko-KR" altLang="en-US" sz="4200" u="none" strike="noStrike" kern="0" cap="none" spc="-1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작성하세요</a:t>
              </a:r>
              <a:endParaRPr kumimoji="1" lang="en-US" altLang="ko-KR" sz="4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</a:t>
              </a:r>
              <a:r>
                <a:rPr kumimoji="1" lang="ko-KR" altLang="en-US" sz="2600" kern="0" spc="-120" dirty="0">
                  <a:solidFill>
                    <a:schemeClr val="tx1">
                      <a:alpha val="75000"/>
                    </a:schemeClr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b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</a:b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 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순서 설명 글 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4</a:t>
              </a:r>
              <a:r>
                <a:rPr kumimoji="1" lang="ko-KR" altLang="en-US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줄 까지만 적습니다</a:t>
              </a:r>
              <a:r>
                <a:rPr kumimoji="1" lang="en-US" altLang="ko-KR" sz="2600" u="none" strike="noStrike" kern="0" cap="none" spc="-120" normalizeH="0" baseline="0" noProof="0" dirty="0">
                  <a:ln>
                    <a:noFill/>
                  </a:ln>
                  <a:solidFill>
                    <a:schemeClr val="tx1">
                      <a:alpha val="75000"/>
                    </a:schemeClr>
                  </a:solidFill>
                  <a:effectLst/>
                  <a:uLnTx/>
                  <a:uFillTx/>
                  <a:latin typeface="Pretendard Variable Medium" panose="02000003000000020004" pitchFamily="2" charset="-127"/>
                  <a:ea typeface="Pretendard Variable Medium" panose="02000003000000020004" pitchFamily="2" charset="-127"/>
                  <a:cs typeface="+mn-cs"/>
                </a:rPr>
                <a:t>.</a:t>
              </a:r>
              <a:endParaRPr lang="ko-KR" altLang="en-US" sz="260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endParaRPr>
            </a:p>
          </p:txBody>
        </p:sp>
        <p:sp>
          <p:nvSpPr>
            <p:cNvPr id="18" name="양쪽 모서리가 둥근 사각형 17">
              <a:extLst>
                <a:ext uri="{FF2B5EF4-FFF2-40B4-BE49-F238E27FC236}">
                  <a16:creationId xmlns:a16="http://schemas.microsoft.com/office/drawing/2014/main" id="{8180AD05-6FE4-3B7F-9763-2E80778A2D45}"/>
                </a:ext>
              </a:extLst>
            </p:cNvPr>
            <p:cNvSpPr/>
            <p:nvPr/>
          </p:nvSpPr>
          <p:spPr>
            <a:xfrm>
              <a:off x="4810125" y="3430679"/>
              <a:ext cx="7200900" cy="1170130"/>
            </a:xfrm>
            <a:prstGeom prst="round2SameRect">
              <a:avLst>
                <a:gd name="adj1" fmla="val 22128"/>
                <a:gd name="adj2" fmla="val 0"/>
              </a:avLst>
            </a:prstGeom>
            <a:solidFill>
              <a:srgbClr val="FD4D0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2400" dirty="0">
                  <a:solidFill>
                    <a:schemeClr val="bg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NO 1. </a:t>
              </a:r>
              <a:r>
                <a:rPr lang="ko-KR" altLang="en-US" sz="2400" dirty="0">
                  <a:solidFill>
                    <a:schemeClr val="bg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소제목</a:t>
              </a:r>
            </a:p>
          </p:txBody>
        </p:sp>
      </p:grp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A3FEA801-BB36-568E-6F1B-7A2B9E88663B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모서리가 둥근 직사각형 3">
            <a:extLst>
              <a:ext uri="{FF2B5EF4-FFF2-40B4-BE49-F238E27FC236}">
                <a16:creationId xmlns:a16="http://schemas.microsoft.com/office/drawing/2014/main" id="{3F757E6D-556C-D7DC-20C9-E6BAAE318EF9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14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8BA18368-18C5-38FC-5D8E-37322CD4987C}"/>
              </a:ext>
            </a:extLst>
          </p:cNvPr>
          <p:cNvSpPr/>
          <p:nvPr/>
        </p:nvSpPr>
        <p:spPr>
          <a:xfrm>
            <a:off x="3722990" y="3977680"/>
            <a:ext cx="16936434" cy="5015270"/>
          </a:xfrm>
          <a:prstGeom prst="roundRect">
            <a:avLst>
              <a:gd name="adj" fmla="val 47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21" name="모서리가 둥근 직사각형 20">
            <a:extLst>
              <a:ext uri="{FF2B5EF4-FFF2-40B4-BE49-F238E27FC236}">
                <a16:creationId xmlns:a16="http://schemas.microsoft.com/office/drawing/2014/main" id="{72192126-BE14-0DF8-2E38-19BECD2853C7}"/>
              </a:ext>
            </a:extLst>
          </p:cNvPr>
          <p:cNvSpPr/>
          <p:nvPr/>
        </p:nvSpPr>
        <p:spPr>
          <a:xfrm>
            <a:off x="5682474" y="5016413"/>
            <a:ext cx="2448282" cy="982353"/>
          </a:xfrm>
          <a:prstGeom prst="roundRect">
            <a:avLst>
              <a:gd name="adj" fmla="val 50000"/>
            </a:avLst>
          </a:prstGeom>
          <a:solidFill>
            <a:srgbClr val="FD4D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ore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 </a:t>
            </a:r>
            <a:r>
              <a:rPr lang="en-US" altLang="ko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id="{2086651B-698F-D830-55BE-8AE8BBFE1229}"/>
              </a:ext>
            </a:extLst>
          </p:cNvPr>
          <p:cNvSpPr/>
          <p:nvPr/>
        </p:nvSpPr>
        <p:spPr>
          <a:xfrm>
            <a:off x="16236797" y="5016413"/>
            <a:ext cx="2448282" cy="982353"/>
          </a:xfrm>
          <a:prstGeom prst="roundRect">
            <a:avLst>
              <a:gd name="adj" fmla="val 50000"/>
            </a:avLst>
          </a:prstGeom>
          <a:solidFill>
            <a:srgbClr val="FD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ore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 </a:t>
            </a:r>
            <a:r>
              <a:rPr lang="en-US" altLang="ko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CCEC2CFC-A76E-17EC-DBB2-40C451DC3C00}"/>
              </a:ext>
            </a:extLst>
          </p:cNvPr>
          <p:cNvCxnSpPr>
            <a:cxnSpLocks/>
          </p:cNvCxnSpPr>
          <p:nvPr/>
        </p:nvCxnSpPr>
        <p:spPr>
          <a:xfrm>
            <a:off x="9567565" y="6468778"/>
            <a:ext cx="0" cy="1496326"/>
          </a:xfrm>
          <a:prstGeom prst="line">
            <a:avLst/>
          </a:prstGeom>
          <a:ln w="25400">
            <a:solidFill>
              <a:schemeClr val="dk1">
                <a:alpha val="3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직선 연결선[R] 12">
            <a:extLst>
              <a:ext uri="{FF2B5EF4-FFF2-40B4-BE49-F238E27FC236}">
                <a16:creationId xmlns:a16="http://schemas.microsoft.com/office/drawing/2014/main" id="{57000A40-8BE1-49AA-E36A-5890CBBB2B07}"/>
              </a:ext>
            </a:extLst>
          </p:cNvPr>
          <p:cNvCxnSpPr>
            <a:cxnSpLocks/>
          </p:cNvCxnSpPr>
          <p:nvPr/>
        </p:nvCxnSpPr>
        <p:spPr>
          <a:xfrm>
            <a:off x="14840605" y="6468778"/>
            <a:ext cx="0" cy="1496326"/>
          </a:xfrm>
          <a:prstGeom prst="line">
            <a:avLst/>
          </a:prstGeom>
          <a:ln w="25400">
            <a:solidFill>
              <a:schemeClr val="dk1">
                <a:alpha val="3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5DD74788-BF18-0CD5-DBB0-9ECC1F2C2EEA}"/>
              </a:ext>
            </a:extLst>
          </p:cNvPr>
          <p:cNvSpPr/>
          <p:nvPr/>
        </p:nvSpPr>
        <p:spPr>
          <a:xfrm>
            <a:off x="10966398" y="5016413"/>
            <a:ext cx="2448282" cy="982353"/>
          </a:xfrm>
          <a:prstGeom prst="roundRect">
            <a:avLst>
              <a:gd name="adj" fmla="val 50000"/>
            </a:avLst>
          </a:prstGeom>
          <a:solidFill>
            <a:srgbClr val="FD4D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ore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 </a:t>
            </a:r>
            <a:r>
              <a:rPr lang="en-US" altLang="ko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2F513-970C-5CB0-6FFB-853948F7F522}"/>
              </a:ext>
            </a:extLst>
          </p:cNvPr>
          <p:cNvSpPr txBox="1"/>
          <p:nvPr/>
        </p:nvSpPr>
        <p:spPr>
          <a:xfrm>
            <a:off x="4296876" y="6452955"/>
            <a:ext cx="5270400" cy="1308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6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제목 한 줄</a:t>
            </a:r>
            <a:endParaRPr kumimoji="1" lang="en-US" altLang="ko-KR" sz="36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kumimoji="1" lang="en-US" altLang="ko-KR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D2D46-FE58-44EC-7E59-648A9E1EA021}"/>
              </a:ext>
            </a:extLst>
          </p:cNvPr>
          <p:cNvSpPr txBox="1"/>
          <p:nvPr/>
        </p:nvSpPr>
        <p:spPr>
          <a:xfrm>
            <a:off x="9544737" y="6452955"/>
            <a:ext cx="5270400" cy="1308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6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제목 한 줄</a:t>
            </a:r>
            <a:endParaRPr kumimoji="1" lang="en-US" altLang="ko-KR" sz="36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kumimoji="1" lang="en-US" altLang="ko-KR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C6E65-B8F3-AE22-840B-3D8E3ACFF6F9}"/>
              </a:ext>
            </a:extLst>
          </p:cNvPr>
          <p:cNvSpPr txBox="1"/>
          <p:nvPr/>
        </p:nvSpPr>
        <p:spPr>
          <a:xfrm>
            <a:off x="14832354" y="6452955"/>
            <a:ext cx="5270400" cy="1308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6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제목 한 줄</a:t>
            </a:r>
            <a:endParaRPr kumimoji="1" lang="en-US" altLang="ko-KR" sz="36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kumimoji="1" lang="en-US" altLang="ko-KR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33983-69DF-D4C2-6C4E-3C35A69EA45F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AC62B-F563-CA6D-9E6E-2E51F4D57094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69AD206E-BFF4-887B-4077-E8138F173048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모서리가 둥근 직사각형 3">
            <a:extLst>
              <a:ext uri="{FF2B5EF4-FFF2-40B4-BE49-F238E27FC236}">
                <a16:creationId xmlns:a16="http://schemas.microsoft.com/office/drawing/2014/main" id="{A301657D-864D-52B8-42C2-AF0FD7FBA360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0564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모서리가 둥근 직사각형 34">
            <a:extLst>
              <a:ext uri="{FF2B5EF4-FFF2-40B4-BE49-F238E27FC236}">
                <a16:creationId xmlns:a16="http://schemas.microsoft.com/office/drawing/2014/main" id="{45F7B7AA-E785-6F53-A7B4-B61302E8857E}"/>
              </a:ext>
            </a:extLst>
          </p:cNvPr>
          <p:cNvSpPr/>
          <p:nvPr/>
        </p:nvSpPr>
        <p:spPr>
          <a:xfrm>
            <a:off x="1030289" y="3977680"/>
            <a:ext cx="22321836" cy="5015270"/>
          </a:xfrm>
          <a:prstGeom prst="roundRect">
            <a:avLst>
              <a:gd name="adj" fmla="val 47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FC59FE30-6845-5243-82D5-ABF63B2B173B}"/>
              </a:ext>
            </a:extLst>
          </p:cNvPr>
          <p:cNvSpPr/>
          <p:nvPr/>
        </p:nvSpPr>
        <p:spPr>
          <a:xfrm>
            <a:off x="3073007" y="5036128"/>
            <a:ext cx="2448282" cy="982353"/>
          </a:xfrm>
          <a:prstGeom prst="roundRect">
            <a:avLst>
              <a:gd name="adj" fmla="val 50000"/>
            </a:avLst>
          </a:prstGeom>
          <a:solidFill>
            <a:srgbClr val="FD4D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ore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 1</a:t>
            </a:r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1" name="모서리가 둥근 직사각형 20">
            <a:extLst>
              <a:ext uri="{FF2B5EF4-FFF2-40B4-BE49-F238E27FC236}">
                <a16:creationId xmlns:a16="http://schemas.microsoft.com/office/drawing/2014/main" id="{72192126-BE14-0DF8-2E38-19BECD2853C7}"/>
              </a:ext>
            </a:extLst>
          </p:cNvPr>
          <p:cNvSpPr/>
          <p:nvPr/>
        </p:nvSpPr>
        <p:spPr>
          <a:xfrm>
            <a:off x="8335163" y="5036128"/>
            <a:ext cx="2448282" cy="982353"/>
          </a:xfrm>
          <a:prstGeom prst="roundRect">
            <a:avLst>
              <a:gd name="adj" fmla="val 50000"/>
            </a:avLst>
          </a:prstGeom>
          <a:solidFill>
            <a:srgbClr val="FD4D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ore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 </a:t>
            </a:r>
            <a:r>
              <a:rPr lang="en-US" altLang="ko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id="{2086651B-698F-D830-55BE-8AE8BBFE1229}"/>
              </a:ext>
            </a:extLst>
          </p:cNvPr>
          <p:cNvSpPr/>
          <p:nvPr/>
        </p:nvSpPr>
        <p:spPr>
          <a:xfrm>
            <a:off x="18889486" y="5016413"/>
            <a:ext cx="2448282" cy="982353"/>
          </a:xfrm>
          <a:prstGeom prst="roundRect">
            <a:avLst>
              <a:gd name="adj" fmla="val 50000"/>
            </a:avLst>
          </a:prstGeom>
          <a:solidFill>
            <a:srgbClr val="FD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ore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 </a:t>
            </a:r>
            <a:r>
              <a:rPr lang="en-US" altLang="ko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AA9884C-1900-31D6-F5A4-C785BC77EA13}"/>
              </a:ext>
            </a:extLst>
          </p:cNvPr>
          <p:cNvGrpSpPr/>
          <p:nvPr/>
        </p:nvGrpSpPr>
        <p:grpSpPr>
          <a:xfrm>
            <a:off x="6947214" y="6488493"/>
            <a:ext cx="10546080" cy="1496326"/>
            <a:chOff x="6928068" y="6123516"/>
            <a:chExt cx="10546080" cy="2203452"/>
          </a:xfrm>
        </p:grpSpPr>
        <p:cxnSp>
          <p:nvCxnSpPr>
            <p:cNvPr id="8" name="직선 연결선[R] 7">
              <a:extLst>
                <a:ext uri="{FF2B5EF4-FFF2-40B4-BE49-F238E27FC236}">
                  <a16:creationId xmlns:a16="http://schemas.microsoft.com/office/drawing/2014/main" id="{3CCCD8A1-333C-F28C-5B33-9D1E71810504}"/>
                </a:ext>
              </a:extLst>
            </p:cNvPr>
            <p:cNvCxnSpPr>
              <a:cxnSpLocks/>
            </p:cNvCxnSpPr>
            <p:nvPr/>
          </p:nvCxnSpPr>
          <p:spPr>
            <a:xfrm>
              <a:off x="6928068" y="6123516"/>
              <a:ext cx="0" cy="2203452"/>
            </a:xfrm>
            <a:prstGeom prst="line">
              <a:avLst/>
            </a:prstGeom>
            <a:ln w="25400">
              <a:solidFill>
                <a:schemeClr val="dk1">
                  <a:alpha val="3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id="{CCEC2CFC-A76E-17EC-DBB2-40C451DC3C00}"/>
                </a:ext>
              </a:extLst>
            </p:cNvPr>
            <p:cNvCxnSpPr>
              <a:cxnSpLocks/>
            </p:cNvCxnSpPr>
            <p:nvPr/>
          </p:nvCxnSpPr>
          <p:spPr>
            <a:xfrm>
              <a:off x="12201108" y="6123516"/>
              <a:ext cx="0" cy="2203452"/>
            </a:xfrm>
            <a:prstGeom prst="line">
              <a:avLst/>
            </a:prstGeom>
            <a:ln w="25400">
              <a:solidFill>
                <a:schemeClr val="dk1">
                  <a:alpha val="3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직선 연결선[R] 12">
              <a:extLst>
                <a:ext uri="{FF2B5EF4-FFF2-40B4-BE49-F238E27FC236}">
                  <a16:creationId xmlns:a16="http://schemas.microsoft.com/office/drawing/2014/main" id="{57000A40-8BE1-49AA-E36A-5890CBBB2B07}"/>
                </a:ext>
              </a:extLst>
            </p:cNvPr>
            <p:cNvCxnSpPr>
              <a:cxnSpLocks/>
            </p:cNvCxnSpPr>
            <p:nvPr/>
          </p:nvCxnSpPr>
          <p:spPr>
            <a:xfrm>
              <a:off x="17474148" y="6123516"/>
              <a:ext cx="0" cy="2203452"/>
            </a:xfrm>
            <a:prstGeom prst="line">
              <a:avLst/>
            </a:prstGeom>
            <a:ln w="25400">
              <a:solidFill>
                <a:schemeClr val="dk1">
                  <a:alpha val="3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5DD74788-BF18-0CD5-DBB0-9ECC1F2C2EEA}"/>
              </a:ext>
            </a:extLst>
          </p:cNvPr>
          <p:cNvSpPr/>
          <p:nvPr/>
        </p:nvSpPr>
        <p:spPr>
          <a:xfrm>
            <a:off x="13619087" y="5036128"/>
            <a:ext cx="2448282" cy="982353"/>
          </a:xfrm>
          <a:prstGeom prst="roundRect">
            <a:avLst>
              <a:gd name="adj" fmla="val 50000"/>
            </a:avLst>
          </a:prstGeom>
          <a:solidFill>
            <a:srgbClr val="FD4D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ore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 </a:t>
            </a:r>
            <a:r>
              <a:rPr lang="en-US" altLang="ko-KR" sz="24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EC0696-50F8-34F7-7720-C7C11604B2E8}"/>
              </a:ext>
            </a:extLst>
          </p:cNvPr>
          <p:cNvSpPr txBox="1"/>
          <p:nvPr/>
        </p:nvSpPr>
        <p:spPr>
          <a:xfrm>
            <a:off x="1661948" y="6452955"/>
            <a:ext cx="5270400" cy="1308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6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제목 한 줄</a:t>
            </a:r>
            <a:endParaRPr kumimoji="1" lang="en-US" altLang="ko-KR" sz="36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kumimoji="1" lang="en-US" altLang="ko-KR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2F513-970C-5CB0-6FFB-853948F7F522}"/>
              </a:ext>
            </a:extLst>
          </p:cNvPr>
          <p:cNvSpPr txBox="1"/>
          <p:nvPr/>
        </p:nvSpPr>
        <p:spPr>
          <a:xfrm>
            <a:off x="6949565" y="6452955"/>
            <a:ext cx="5270400" cy="1308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6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제목 한 줄</a:t>
            </a:r>
            <a:endParaRPr kumimoji="1" lang="en-US" altLang="ko-KR" sz="36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kumimoji="1" lang="en-US" altLang="ko-KR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D2D46-FE58-44EC-7E59-648A9E1EA021}"/>
              </a:ext>
            </a:extLst>
          </p:cNvPr>
          <p:cNvSpPr txBox="1"/>
          <p:nvPr/>
        </p:nvSpPr>
        <p:spPr>
          <a:xfrm>
            <a:off x="12197426" y="6452955"/>
            <a:ext cx="5270400" cy="1308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6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제목 한 줄</a:t>
            </a:r>
            <a:endParaRPr kumimoji="1" lang="en-US" altLang="ko-KR" sz="36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kumimoji="1" lang="en-US" altLang="ko-KR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C6E65-B8F3-AE22-840B-3D8E3ACFF6F9}"/>
              </a:ext>
            </a:extLst>
          </p:cNvPr>
          <p:cNvSpPr txBox="1"/>
          <p:nvPr/>
        </p:nvSpPr>
        <p:spPr>
          <a:xfrm>
            <a:off x="17485043" y="6452955"/>
            <a:ext cx="5270400" cy="1308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6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제목 한 줄</a:t>
            </a:r>
            <a:endParaRPr kumimoji="1" lang="en-US" altLang="ko-KR" sz="3600" kern="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 설명 글 </a:t>
            </a:r>
            <a:r>
              <a:rPr kumimoji="1" lang="en-US" altLang="ko-KR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400" kern="0" spc="-12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kumimoji="1" lang="en-US" altLang="ko-KR" sz="2400" kern="0" spc="-12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BD4A9-2E09-A460-8E14-59DC1CC75E20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A(4)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DAD74-63B2-C291-8067-4BB626ACCCA5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모서리가 둥근 직사각형 17">
            <a:extLst>
              <a:ext uri="{FF2B5EF4-FFF2-40B4-BE49-F238E27FC236}">
                <a16:creationId xmlns:a16="http://schemas.microsoft.com/office/drawing/2014/main" id="{707365F5-BCA2-6901-EFAA-F33333C179A0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모서리가 둥근 직사각형 3">
            <a:extLst>
              <a:ext uri="{FF2B5EF4-FFF2-40B4-BE49-F238E27FC236}">
                <a16:creationId xmlns:a16="http://schemas.microsoft.com/office/drawing/2014/main" id="{3810FC18-21DE-0BF7-4FB2-BE5E2C653A30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9440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양쪽 모서리가 둥근 사각형 8">
            <a:extLst>
              <a:ext uri="{FF2B5EF4-FFF2-40B4-BE49-F238E27FC236}">
                <a16:creationId xmlns:a16="http://schemas.microsoft.com/office/drawing/2014/main" id="{84C486D8-5C02-6EA6-3159-6643420FC300}"/>
              </a:ext>
            </a:extLst>
          </p:cNvPr>
          <p:cNvSpPr/>
          <p:nvPr/>
        </p:nvSpPr>
        <p:spPr>
          <a:xfrm>
            <a:off x="2110087" y="3436938"/>
            <a:ext cx="5040560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2F9CA6-5584-6088-BC2A-7DE5658176A2}"/>
              </a:ext>
            </a:extLst>
          </p:cNvPr>
          <p:cNvSpPr txBox="1"/>
          <p:nvPr/>
        </p:nvSpPr>
        <p:spPr>
          <a:xfrm>
            <a:off x="2468342" y="393267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키워드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2400" kern="0" spc="-120" dirty="0">
                <a:solidFill>
                  <a:prstClr val="black">
                    <a:alpha val="75000"/>
                  </a:prst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키워드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</a:t>
            </a:r>
          </a:p>
        </p:txBody>
      </p:sp>
      <p:sp>
        <p:nvSpPr>
          <p:cNvPr id="10" name="양쪽 모서리가 둥근 사각형 9">
            <a:extLst>
              <a:ext uri="{FF2B5EF4-FFF2-40B4-BE49-F238E27FC236}">
                <a16:creationId xmlns:a16="http://schemas.microsoft.com/office/drawing/2014/main" id="{A7E6F259-6D0F-CE8A-6B3B-281D28DC53C1}"/>
              </a:ext>
            </a:extLst>
          </p:cNvPr>
          <p:cNvSpPr/>
          <p:nvPr/>
        </p:nvSpPr>
        <p:spPr>
          <a:xfrm>
            <a:off x="5895703" y="7789482"/>
            <a:ext cx="5040560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09BDC-B40B-A62B-09FC-DD533D821409}"/>
              </a:ext>
            </a:extLst>
          </p:cNvPr>
          <p:cNvSpPr txBox="1"/>
          <p:nvPr/>
        </p:nvSpPr>
        <p:spPr>
          <a:xfrm>
            <a:off x="6248761" y="8285219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키워드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키워드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</a:t>
            </a:r>
          </a:p>
        </p:txBody>
      </p:sp>
      <p:sp>
        <p:nvSpPr>
          <p:cNvPr id="12" name="양쪽 모서리가 둥근 사각형 11">
            <a:extLst>
              <a:ext uri="{FF2B5EF4-FFF2-40B4-BE49-F238E27FC236}">
                <a16:creationId xmlns:a16="http://schemas.microsoft.com/office/drawing/2014/main" id="{A4CB49C5-87EA-CF8E-4BD7-949794D39473}"/>
              </a:ext>
            </a:extLst>
          </p:cNvPr>
          <p:cNvSpPr/>
          <p:nvPr/>
        </p:nvSpPr>
        <p:spPr>
          <a:xfrm>
            <a:off x="9681319" y="3436938"/>
            <a:ext cx="5040560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BF09D4-567E-0B5D-08D9-490B83ADDF29}"/>
              </a:ext>
            </a:extLst>
          </p:cNvPr>
          <p:cNvSpPr txBox="1"/>
          <p:nvPr/>
        </p:nvSpPr>
        <p:spPr>
          <a:xfrm>
            <a:off x="10029181" y="393267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키워드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키워드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</a:t>
            </a:r>
          </a:p>
        </p:txBody>
      </p:sp>
      <p:sp>
        <p:nvSpPr>
          <p:cNvPr id="14" name="양쪽 모서리가 둥근 사각형 13">
            <a:extLst>
              <a:ext uri="{FF2B5EF4-FFF2-40B4-BE49-F238E27FC236}">
                <a16:creationId xmlns:a16="http://schemas.microsoft.com/office/drawing/2014/main" id="{9D117B71-06A3-00DE-3291-55219E6FC7E5}"/>
              </a:ext>
            </a:extLst>
          </p:cNvPr>
          <p:cNvSpPr/>
          <p:nvPr/>
        </p:nvSpPr>
        <p:spPr>
          <a:xfrm>
            <a:off x="13466935" y="7789482"/>
            <a:ext cx="5040560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73F85-4293-DAEC-91B1-87699C9AA276}"/>
              </a:ext>
            </a:extLst>
          </p:cNvPr>
          <p:cNvSpPr txBox="1"/>
          <p:nvPr/>
        </p:nvSpPr>
        <p:spPr>
          <a:xfrm>
            <a:off x="13809601" y="8285219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키워드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키워드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</a:t>
            </a:r>
          </a:p>
        </p:txBody>
      </p:sp>
      <p:sp>
        <p:nvSpPr>
          <p:cNvPr id="16" name="양쪽 모서리가 둥근 사각형 15">
            <a:extLst>
              <a:ext uri="{FF2B5EF4-FFF2-40B4-BE49-F238E27FC236}">
                <a16:creationId xmlns:a16="http://schemas.microsoft.com/office/drawing/2014/main" id="{604526BD-C53B-BD0F-0115-11C814FBDD97}"/>
              </a:ext>
            </a:extLst>
          </p:cNvPr>
          <p:cNvSpPr/>
          <p:nvPr/>
        </p:nvSpPr>
        <p:spPr>
          <a:xfrm>
            <a:off x="17252551" y="3436938"/>
            <a:ext cx="5040560" cy="2692621"/>
          </a:xfrm>
          <a:prstGeom prst="round2SameRect">
            <a:avLst>
              <a:gd name="adj1" fmla="val 4457"/>
              <a:gd name="adj2" fmla="val 7346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3D5048-3313-CFDB-5006-018374E0652F}"/>
              </a:ext>
            </a:extLst>
          </p:cNvPr>
          <p:cNvSpPr txBox="1"/>
          <p:nvPr/>
        </p:nvSpPr>
        <p:spPr>
          <a:xfrm>
            <a:off x="17610806" y="3932675"/>
            <a:ext cx="4323204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srgbClr val="FD4D00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제목</a:t>
            </a:r>
            <a:r>
              <a:rPr kumimoji="1" lang="ko-KR" altLang="en-US" sz="320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을 작성하세요</a:t>
            </a:r>
            <a:endParaRPr kumimoji="1" lang="en-US" altLang="ko-KR" sz="320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키워드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</a:t>
            </a:r>
            <a:b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 키워드 </a:t>
            </a:r>
            <a:r>
              <a:rPr kumimoji="1" lang="en-US" altLang="ko-KR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2</a:t>
            </a:r>
            <a:r>
              <a:rPr kumimoji="1" lang="ko-KR" altLang="en-US" sz="2400" u="none" strike="noStrike" kern="0" cap="none" spc="-12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 까지만</a:t>
            </a:r>
          </a:p>
        </p:txBody>
      </p:sp>
      <p:cxnSp>
        <p:nvCxnSpPr>
          <p:cNvPr id="19" name="직선 연결선[R] 18">
            <a:extLst>
              <a:ext uri="{FF2B5EF4-FFF2-40B4-BE49-F238E27FC236}">
                <a16:creationId xmlns:a16="http://schemas.microsoft.com/office/drawing/2014/main" id="{9524BC0C-52C7-4DB8-5B8C-7B7DC79A5252}"/>
              </a:ext>
            </a:extLst>
          </p:cNvPr>
          <p:cNvCxnSpPr>
            <a:cxnSpLocks/>
          </p:cNvCxnSpPr>
          <p:nvPr/>
        </p:nvCxnSpPr>
        <p:spPr>
          <a:xfrm>
            <a:off x="0" y="6959521"/>
            <a:ext cx="24382413" cy="0"/>
          </a:xfrm>
          <a:prstGeom prst="line">
            <a:avLst/>
          </a:prstGeom>
          <a:ln w="25400" cap="rnd">
            <a:solidFill>
              <a:srgbClr val="FD4D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5B3CDBE8-3D5B-B6C6-87AB-3D505068855F}"/>
              </a:ext>
            </a:extLst>
          </p:cNvPr>
          <p:cNvGrpSpPr/>
          <p:nvPr/>
        </p:nvGrpSpPr>
        <p:grpSpPr>
          <a:xfrm>
            <a:off x="4360336" y="6723477"/>
            <a:ext cx="540060" cy="540060"/>
            <a:chOff x="4360336" y="6723477"/>
            <a:chExt cx="540060" cy="540060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4AC7547F-31A6-06C8-E3DB-12710BE30907}"/>
                </a:ext>
              </a:extLst>
            </p:cNvPr>
            <p:cNvSpPr/>
            <p:nvPr/>
          </p:nvSpPr>
          <p:spPr>
            <a:xfrm>
              <a:off x="4360336" y="6723477"/>
              <a:ext cx="540060" cy="540060"/>
            </a:xfrm>
            <a:prstGeom prst="ellipse">
              <a:avLst/>
            </a:prstGeom>
            <a:solidFill>
              <a:srgbClr val="FD4D00">
                <a:alpha val="30000"/>
              </a:srgb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799" dirty="0">
                <a:latin typeface="Pretendard Variable Medium" panose="02000003000000020004" pitchFamily="2" charset="-127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BF40A7A4-7B71-75C0-EDFB-4587CC82B1B1}"/>
                </a:ext>
              </a:extLst>
            </p:cNvPr>
            <p:cNvSpPr/>
            <p:nvPr/>
          </p:nvSpPr>
          <p:spPr>
            <a:xfrm flipV="1">
              <a:off x="4504563" y="6867704"/>
              <a:ext cx="251606" cy="251606"/>
            </a:xfrm>
            <a:prstGeom prst="ellipse">
              <a:avLst/>
            </a:prstGeom>
            <a:solidFill>
              <a:srgbClr val="FD4D00">
                <a:alpha val="90000"/>
              </a:srgb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799" dirty="0">
                <a:latin typeface="Pretendard Variable Medium" panose="02000003000000020004" pitchFamily="2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DFFCA8D8-435B-DA5C-C13C-6BA3D6AFAA9F}"/>
              </a:ext>
            </a:extLst>
          </p:cNvPr>
          <p:cNvGrpSpPr/>
          <p:nvPr/>
        </p:nvGrpSpPr>
        <p:grpSpPr>
          <a:xfrm>
            <a:off x="8137205" y="6723477"/>
            <a:ext cx="540060" cy="540060"/>
            <a:chOff x="4360336" y="6723477"/>
            <a:chExt cx="540060" cy="540060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2570835F-F32C-96BF-37C3-CC315C0A55C2}"/>
                </a:ext>
              </a:extLst>
            </p:cNvPr>
            <p:cNvSpPr/>
            <p:nvPr/>
          </p:nvSpPr>
          <p:spPr>
            <a:xfrm>
              <a:off x="4360336" y="6723477"/>
              <a:ext cx="540060" cy="540060"/>
            </a:xfrm>
            <a:prstGeom prst="ellipse">
              <a:avLst/>
            </a:prstGeom>
            <a:solidFill>
              <a:srgbClr val="FD4D00">
                <a:alpha val="30000"/>
              </a:srgb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799" dirty="0">
                <a:latin typeface="Pretendard Variable Medium" panose="02000003000000020004" pitchFamily="2" charset="-127"/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29BD9E37-20F4-2530-779B-45BEB0814134}"/>
                </a:ext>
              </a:extLst>
            </p:cNvPr>
            <p:cNvSpPr/>
            <p:nvPr/>
          </p:nvSpPr>
          <p:spPr>
            <a:xfrm flipV="1">
              <a:off x="4504563" y="6867704"/>
              <a:ext cx="251606" cy="251606"/>
            </a:xfrm>
            <a:prstGeom prst="ellipse">
              <a:avLst/>
            </a:prstGeom>
            <a:solidFill>
              <a:srgbClr val="FD4D00">
                <a:alpha val="90000"/>
              </a:srgb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799" dirty="0">
                <a:latin typeface="Pretendard Variable Medium" panose="02000003000000020004" pitchFamily="2" charset="-127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0A3F4A88-1765-369C-2D83-9CE723DF3B1D}"/>
              </a:ext>
            </a:extLst>
          </p:cNvPr>
          <p:cNvGrpSpPr/>
          <p:nvPr/>
        </p:nvGrpSpPr>
        <p:grpSpPr>
          <a:xfrm>
            <a:off x="11914074" y="6723477"/>
            <a:ext cx="540060" cy="540060"/>
            <a:chOff x="4360336" y="6723477"/>
            <a:chExt cx="540060" cy="540060"/>
          </a:xfrm>
        </p:grpSpPr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6AE2F8FB-A017-D970-F285-18D28B0C2FBA}"/>
                </a:ext>
              </a:extLst>
            </p:cNvPr>
            <p:cNvSpPr/>
            <p:nvPr/>
          </p:nvSpPr>
          <p:spPr>
            <a:xfrm>
              <a:off x="4360336" y="6723477"/>
              <a:ext cx="540060" cy="540060"/>
            </a:xfrm>
            <a:prstGeom prst="ellipse">
              <a:avLst/>
            </a:prstGeom>
            <a:solidFill>
              <a:srgbClr val="FD4D00">
                <a:alpha val="30000"/>
              </a:srgb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799" dirty="0">
                <a:latin typeface="Pretendard Variable Medium" panose="02000003000000020004" pitchFamily="2" charset="-127"/>
              </a:endParaRPr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D1CAC6D3-9569-0515-4A2A-4E8DD173FBDD}"/>
                </a:ext>
              </a:extLst>
            </p:cNvPr>
            <p:cNvSpPr/>
            <p:nvPr/>
          </p:nvSpPr>
          <p:spPr>
            <a:xfrm flipV="1">
              <a:off x="4504563" y="6867704"/>
              <a:ext cx="251606" cy="251606"/>
            </a:xfrm>
            <a:prstGeom prst="ellipse">
              <a:avLst/>
            </a:prstGeom>
            <a:solidFill>
              <a:srgbClr val="FD4D00">
                <a:alpha val="90000"/>
              </a:srgb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799" dirty="0">
                <a:latin typeface="Pretendard Variable Medium" panose="02000003000000020004" pitchFamily="2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BC1D8F99-2A94-9A8D-FD63-FE6A1902D8C3}"/>
              </a:ext>
            </a:extLst>
          </p:cNvPr>
          <p:cNvGrpSpPr/>
          <p:nvPr/>
        </p:nvGrpSpPr>
        <p:grpSpPr>
          <a:xfrm>
            <a:off x="15690943" y="6723477"/>
            <a:ext cx="540060" cy="540060"/>
            <a:chOff x="4360336" y="6723477"/>
            <a:chExt cx="540060" cy="540060"/>
          </a:xfrm>
        </p:grpSpPr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EA8018CC-A2ED-0AC9-8E60-0FA9FB32D69A}"/>
                </a:ext>
              </a:extLst>
            </p:cNvPr>
            <p:cNvSpPr/>
            <p:nvPr/>
          </p:nvSpPr>
          <p:spPr>
            <a:xfrm>
              <a:off x="4360336" y="6723477"/>
              <a:ext cx="540060" cy="540060"/>
            </a:xfrm>
            <a:prstGeom prst="ellipse">
              <a:avLst/>
            </a:prstGeom>
            <a:solidFill>
              <a:srgbClr val="FD4D00">
                <a:alpha val="30000"/>
              </a:srgb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799" dirty="0">
                <a:latin typeface="Pretendard Variable Medium" panose="02000003000000020004" pitchFamily="2" charset="-127"/>
              </a:endParaRPr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CB107B71-2837-47F5-F2D7-1F5BD434FBE0}"/>
                </a:ext>
              </a:extLst>
            </p:cNvPr>
            <p:cNvSpPr/>
            <p:nvPr/>
          </p:nvSpPr>
          <p:spPr>
            <a:xfrm flipV="1">
              <a:off x="4504563" y="6867704"/>
              <a:ext cx="251606" cy="251606"/>
            </a:xfrm>
            <a:prstGeom prst="ellipse">
              <a:avLst/>
            </a:prstGeom>
            <a:solidFill>
              <a:srgbClr val="FD4D00">
                <a:alpha val="90000"/>
              </a:srgb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799" dirty="0">
                <a:latin typeface="Pretendard Variable Medium" panose="02000003000000020004" pitchFamily="2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A917084-2F13-52EE-129E-B3BBC4DC3DF0}"/>
              </a:ext>
            </a:extLst>
          </p:cNvPr>
          <p:cNvGrpSpPr/>
          <p:nvPr/>
        </p:nvGrpSpPr>
        <p:grpSpPr>
          <a:xfrm>
            <a:off x="19467812" y="6723477"/>
            <a:ext cx="540060" cy="540060"/>
            <a:chOff x="4360336" y="6723477"/>
            <a:chExt cx="540060" cy="540060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833102D0-2EBC-C8B5-E601-23C3C6E4C0DA}"/>
                </a:ext>
              </a:extLst>
            </p:cNvPr>
            <p:cNvSpPr/>
            <p:nvPr/>
          </p:nvSpPr>
          <p:spPr>
            <a:xfrm>
              <a:off x="4360336" y="6723477"/>
              <a:ext cx="540060" cy="540060"/>
            </a:xfrm>
            <a:prstGeom prst="ellipse">
              <a:avLst/>
            </a:prstGeom>
            <a:solidFill>
              <a:srgbClr val="FD4D00">
                <a:alpha val="30000"/>
              </a:srgb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799" dirty="0">
                <a:latin typeface="Pretendard Variable Medium" panose="02000003000000020004" pitchFamily="2" charset="-127"/>
              </a:endParaRP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2FFAD8CA-1120-DCB7-BEFC-81E3C6E6C27A}"/>
                </a:ext>
              </a:extLst>
            </p:cNvPr>
            <p:cNvSpPr/>
            <p:nvPr/>
          </p:nvSpPr>
          <p:spPr>
            <a:xfrm flipV="1">
              <a:off x="4504563" y="6867704"/>
              <a:ext cx="251606" cy="251606"/>
            </a:xfrm>
            <a:prstGeom prst="ellipse">
              <a:avLst/>
            </a:prstGeom>
            <a:solidFill>
              <a:srgbClr val="FD4D00">
                <a:alpha val="90000"/>
              </a:srgb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799" dirty="0">
                <a:latin typeface="Pretendard Variable Medium" panose="02000003000000020004" pitchFamily="2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FCF645-66DB-D40F-5E83-D19BC080B97A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순서도</a:t>
            </a:r>
            <a:r>
              <a:rPr kumimoji="1" lang="en-US" altLang="ko-KR" sz="54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</a:t>
            </a:r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7E119-07AD-E1D0-D31B-A7A6F7F11291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17">
            <a:extLst>
              <a:ext uri="{FF2B5EF4-FFF2-40B4-BE49-F238E27FC236}">
                <a16:creationId xmlns:a16="http://schemas.microsoft.com/office/drawing/2014/main" id="{529D104F-445E-5209-D0FD-B5C33F72E4A4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모서리가 둥근 직사각형 3">
            <a:extLst>
              <a:ext uri="{FF2B5EF4-FFF2-40B4-BE49-F238E27FC236}">
                <a16:creationId xmlns:a16="http://schemas.microsoft.com/office/drawing/2014/main" id="{922482E5-DB40-6AB3-785E-007CA470E5C2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5687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>
            <a:extLst>
              <a:ext uri="{FF2B5EF4-FFF2-40B4-BE49-F238E27FC236}">
                <a16:creationId xmlns:a16="http://schemas.microsoft.com/office/drawing/2014/main" id="{084E16AE-229E-10B7-EAF5-FFB1768CD803}"/>
              </a:ext>
            </a:extLst>
          </p:cNvPr>
          <p:cNvSpPr/>
          <p:nvPr/>
        </p:nvSpPr>
        <p:spPr>
          <a:xfrm>
            <a:off x="2704121" y="4017850"/>
            <a:ext cx="5089638" cy="5090400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3600" dirty="0">
                <a:solidFill>
                  <a:schemeClr val="tx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키워드 </a:t>
            </a:r>
            <a:r>
              <a:rPr kumimoji="1" lang="en-US" altLang="ko-Kore-KR" sz="3600" dirty="0">
                <a:solidFill>
                  <a:schemeClr val="tx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ko-KR" altLang="en-US" sz="240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본문을 직접 타이핑하여</a:t>
            </a:r>
            <a:br>
              <a:rPr kumimoji="1" lang="en-US" altLang="ko-KR" sz="240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</a:br>
            <a:r>
              <a:rPr kumimoji="1" lang="ko-KR" altLang="en-US" sz="240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기입합니다</a:t>
            </a:r>
            <a:r>
              <a:rPr kumimoji="1" lang="en-US" altLang="ko-KR" sz="240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endParaRPr kumimoji="1" lang="en-US" altLang="ko-Kore-KR" sz="240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851399D8-0111-2B8B-8D33-4A7C7740E49F}"/>
              </a:ext>
            </a:extLst>
          </p:cNvPr>
          <p:cNvSpPr/>
          <p:nvPr/>
        </p:nvSpPr>
        <p:spPr>
          <a:xfrm>
            <a:off x="9654454" y="4018231"/>
            <a:ext cx="5089638" cy="50896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키워드 </a:t>
            </a:r>
            <a:r>
              <a:rPr kumimoji="1" lang="en-US" altLang="ko-Kore-KR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A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본문을 직접 타이핑하여</a:t>
            </a:r>
            <a:b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기입합니다</a:t>
            </a:r>
            <a: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1" lang="en-US" altLang="ko-Kore-KR" sz="240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42934DC6-8298-3EDA-D85A-4579C38D280B}"/>
              </a:ext>
            </a:extLst>
          </p:cNvPr>
          <p:cNvSpPr/>
          <p:nvPr/>
        </p:nvSpPr>
        <p:spPr>
          <a:xfrm>
            <a:off x="16588653" y="4018231"/>
            <a:ext cx="5089638" cy="5089638"/>
          </a:xfrm>
          <a:prstGeom prst="ellipse">
            <a:avLst/>
          </a:prstGeom>
          <a:solidFill>
            <a:srgbClr val="FD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키워드 </a:t>
            </a:r>
            <a:r>
              <a:rPr kumimoji="1" lang="en-US" altLang="ko-Kore-KR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A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본문을 직접 타이핑하여</a:t>
            </a:r>
            <a:b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기입합니다</a:t>
            </a:r>
            <a: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1" lang="en-US" altLang="ko-Kore-KR" sz="240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86B1A7-0B48-43BC-2408-84B5081CBB94}"/>
              </a:ext>
            </a:extLst>
          </p:cNvPr>
          <p:cNvSpPr txBox="1"/>
          <p:nvPr/>
        </p:nvSpPr>
        <p:spPr>
          <a:xfrm>
            <a:off x="2366917" y="20078712"/>
            <a:ext cx="2280163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간격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1.2</a:t>
            </a:r>
            <a:endParaRPr lang="ko-Kore-KR" altLang="en-US" sz="2400" dirty="0">
              <a:latin typeface="Pretendard Variable Medium" panose="02000003000000020004" pitchFamily="2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678D66-988A-8498-0819-952CF92FC072}"/>
              </a:ext>
            </a:extLst>
          </p:cNvPr>
          <p:cNvSpPr txBox="1"/>
          <p:nvPr/>
        </p:nvSpPr>
        <p:spPr>
          <a:xfrm>
            <a:off x="8422206" y="19899761"/>
            <a:ext cx="299558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단락 앞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12,</a:t>
            </a:r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단락 뒤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1.2</a:t>
            </a:r>
            <a:endParaRPr lang="ko-Kore-KR" altLang="en-US" sz="2400" dirty="0">
              <a:latin typeface="Pretendard Variable Medium" panose="02000003000000020004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D46D20-8DD3-6077-5B84-58734980B7A5}"/>
              </a:ext>
            </a:extLst>
          </p:cNvPr>
          <p:cNvSpPr txBox="1"/>
          <p:nvPr/>
        </p:nvSpPr>
        <p:spPr>
          <a:xfrm>
            <a:off x="14744092" y="19847556"/>
            <a:ext cx="2995585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단락 사이 </a:t>
            </a:r>
            <a:r>
              <a:rPr kumimoji="1" lang="ko-KR" altLang="en-US" sz="2400" kern="0" spc="-120" dirty="0" err="1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엔터</a:t>
            </a:r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한번 더 누르기</a:t>
            </a:r>
            <a:endParaRPr lang="ko-Kore-KR" altLang="en-US" sz="2400" dirty="0">
              <a:latin typeface="Pretendard Variable Medium" panose="02000003000000020004" pitchFamily="2" charset="-127"/>
            </a:endParaRPr>
          </a:p>
        </p:txBody>
      </p:sp>
      <p:sp>
        <p:nvSpPr>
          <p:cNvPr id="4" name="오른쪽 화살표[R] 3">
            <a:extLst>
              <a:ext uri="{FF2B5EF4-FFF2-40B4-BE49-F238E27FC236}">
                <a16:creationId xmlns:a16="http://schemas.microsoft.com/office/drawing/2014/main" id="{2892314F-B636-3827-9940-10AEF332C63D}"/>
              </a:ext>
            </a:extLst>
          </p:cNvPr>
          <p:cNvSpPr/>
          <p:nvPr/>
        </p:nvSpPr>
        <p:spPr>
          <a:xfrm>
            <a:off x="8274166" y="6195808"/>
            <a:ext cx="979104" cy="734484"/>
          </a:xfrm>
          <a:prstGeom prst="rightArrow">
            <a:avLst>
              <a:gd name="adj1" fmla="val 50000"/>
              <a:gd name="adj2" fmla="val 66749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5" name="오른쪽 화살표[R] 4">
            <a:extLst>
              <a:ext uri="{FF2B5EF4-FFF2-40B4-BE49-F238E27FC236}">
                <a16:creationId xmlns:a16="http://schemas.microsoft.com/office/drawing/2014/main" id="{C797B9B9-28B2-1EF4-DF45-8EE14CC2B10E}"/>
              </a:ext>
            </a:extLst>
          </p:cNvPr>
          <p:cNvSpPr/>
          <p:nvPr/>
        </p:nvSpPr>
        <p:spPr>
          <a:xfrm>
            <a:off x="15210993" y="6195808"/>
            <a:ext cx="979104" cy="734484"/>
          </a:xfrm>
          <a:prstGeom prst="rightArrow">
            <a:avLst>
              <a:gd name="adj1" fmla="val 50000"/>
              <a:gd name="adj2" fmla="val 66749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ADB3A-2134-CFF1-223A-098849CC5A06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순서도</a:t>
            </a:r>
            <a:r>
              <a:rPr kumimoji="1" lang="en-US" altLang="ko-KR" sz="54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C(3)</a:t>
            </a:r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F8EAC-A139-F2F2-0248-AF841E6EE62C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모서리가 둥근 직사각형 17">
            <a:extLst>
              <a:ext uri="{FF2B5EF4-FFF2-40B4-BE49-F238E27FC236}">
                <a16:creationId xmlns:a16="http://schemas.microsoft.com/office/drawing/2014/main" id="{4E81FE4C-8FBF-0721-3CBC-85765A9301DB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모서리가 둥근 직사각형 3">
            <a:extLst>
              <a:ext uri="{FF2B5EF4-FFF2-40B4-BE49-F238E27FC236}">
                <a16:creationId xmlns:a16="http://schemas.microsoft.com/office/drawing/2014/main" id="{BE924A1E-A4F9-26AC-779F-332B6209DE16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546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>
            <a:extLst>
              <a:ext uri="{FF2B5EF4-FFF2-40B4-BE49-F238E27FC236}">
                <a16:creationId xmlns:a16="http://schemas.microsoft.com/office/drawing/2014/main" id="{084E16AE-229E-10B7-EAF5-FFB1768CD803}"/>
              </a:ext>
            </a:extLst>
          </p:cNvPr>
          <p:cNvSpPr/>
          <p:nvPr/>
        </p:nvSpPr>
        <p:spPr>
          <a:xfrm>
            <a:off x="1029966" y="3977680"/>
            <a:ext cx="4320479" cy="4321125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키워드 </a:t>
            </a:r>
            <a:r>
              <a:rPr kumimoji="1" lang="en-US" altLang="ko-Kore-KR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A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본문을 직접 타이핑하여</a:t>
            </a:r>
            <a:b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기입합니다</a:t>
            </a:r>
            <a: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1" lang="en-US" altLang="ko-Kore-KR" sz="240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86B1A7-0B48-43BC-2408-84B5081CBB94}"/>
              </a:ext>
            </a:extLst>
          </p:cNvPr>
          <p:cNvSpPr txBox="1"/>
          <p:nvPr/>
        </p:nvSpPr>
        <p:spPr>
          <a:xfrm>
            <a:off x="2366917" y="20078712"/>
            <a:ext cx="2280163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간격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1.2</a:t>
            </a:r>
            <a:endParaRPr lang="ko-Kore-KR" altLang="en-US" sz="2400" dirty="0">
              <a:latin typeface="Pretendard Variable Medium" panose="02000003000000020004" pitchFamily="2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678D66-988A-8498-0819-952CF92FC072}"/>
              </a:ext>
            </a:extLst>
          </p:cNvPr>
          <p:cNvSpPr txBox="1"/>
          <p:nvPr/>
        </p:nvSpPr>
        <p:spPr>
          <a:xfrm>
            <a:off x="8422206" y="19899761"/>
            <a:ext cx="299558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단락 앞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12,</a:t>
            </a:r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단락 뒤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1.2</a:t>
            </a:r>
            <a:endParaRPr lang="ko-Kore-KR" altLang="en-US" sz="2400" dirty="0">
              <a:latin typeface="Pretendard Variable Medium" panose="02000003000000020004" pitchFamily="2" charset="-127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6904E926-8BF8-089C-14B9-28AF26C35782}"/>
              </a:ext>
            </a:extLst>
          </p:cNvPr>
          <p:cNvSpPr/>
          <p:nvPr/>
        </p:nvSpPr>
        <p:spPr>
          <a:xfrm>
            <a:off x="7033601" y="3977680"/>
            <a:ext cx="4320479" cy="4321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키워드 </a:t>
            </a:r>
            <a:r>
              <a:rPr kumimoji="1" lang="en-US" altLang="ko-Kore-KR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A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본문을 직접 타이핑하여</a:t>
            </a:r>
            <a:b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기입합니다</a:t>
            </a:r>
            <a: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1" lang="en-US" altLang="ko-Kore-KR" sz="240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76DCC1D1-C509-72DC-5C6A-6C69FFF5266B}"/>
              </a:ext>
            </a:extLst>
          </p:cNvPr>
          <p:cNvSpPr/>
          <p:nvPr/>
        </p:nvSpPr>
        <p:spPr>
          <a:xfrm>
            <a:off x="13037237" y="3977680"/>
            <a:ext cx="4320479" cy="4321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키워드 </a:t>
            </a:r>
            <a:r>
              <a:rPr kumimoji="1" lang="en-US" altLang="ko-Kore-KR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A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본문을 직접 타이핑하여</a:t>
            </a:r>
            <a:b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기입합니다</a:t>
            </a:r>
            <a: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1" lang="en-US" altLang="ko-Kore-KR" sz="240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B1D6CBC5-CDB4-BA7E-A1F2-52B3AB7AD3D9}"/>
              </a:ext>
            </a:extLst>
          </p:cNvPr>
          <p:cNvSpPr/>
          <p:nvPr/>
        </p:nvSpPr>
        <p:spPr>
          <a:xfrm>
            <a:off x="19040874" y="3977680"/>
            <a:ext cx="4320479" cy="4321125"/>
          </a:xfrm>
          <a:prstGeom prst="ellipse">
            <a:avLst/>
          </a:prstGeom>
          <a:solidFill>
            <a:srgbClr val="FD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키워드 </a:t>
            </a:r>
            <a:r>
              <a:rPr kumimoji="1" lang="en-US" altLang="ko-Kore-KR" sz="3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A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본문을 직접 타이핑하여</a:t>
            </a:r>
            <a:b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</a:br>
            <a:r>
              <a:rPr kumimoji="1" lang="ko-KR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기입합니다</a:t>
            </a:r>
            <a:r>
              <a:rPr kumimoji="1" lang="en-US" altLang="ko-KR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.</a:t>
            </a:r>
            <a:endParaRPr kumimoji="1" lang="en-US" altLang="ko-Kore-KR" sz="240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D46D20-8DD3-6077-5B84-58734980B7A5}"/>
              </a:ext>
            </a:extLst>
          </p:cNvPr>
          <p:cNvSpPr txBox="1"/>
          <p:nvPr/>
        </p:nvSpPr>
        <p:spPr>
          <a:xfrm>
            <a:off x="14744092" y="19847556"/>
            <a:ext cx="2995585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단락 사이 </a:t>
            </a:r>
            <a:r>
              <a:rPr kumimoji="1" lang="ko-KR" altLang="en-US" sz="2400" kern="0" spc="-120" dirty="0" err="1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엔터</a:t>
            </a:r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한번 더 누르기</a:t>
            </a:r>
            <a:endParaRPr lang="ko-Kore-KR" altLang="en-US" sz="2400" dirty="0">
              <a:latin typeface="Pretendard Variable Medium" panose="02000003000000020004" pitchFamily="2" charset="-127"/>
            </a:endParaRPr>
          </a:p>
        </p:txBody>
      </p:sp>
      <p:sp>
        <p:nvSpPr>
          <p:cNvPr id="4" name="오른쪽 화살표[R] 3">
            <a:extLst>
              <a:ext uri="{FF2B5EF4-FFF2-40B4-BE49-F238E27FC236}">
                <a16:creationId xmlns:a16="http://schemas.microsoft.com/office/drawing/2014/main" id="{2892314F-B636-3827-9940-10AEF332C63D}"/>
              </a:ext>
            </a:extLst>
          </p:cNvPr>
          <p:cNvSpPr/>
          <p:nvPr/>
        </p:nvSpPr>
        <p:spPr>
          <a:xfrm>
            <a:off x="5702471" y="5771000"/>
            <a:ext cx="979104" cy="734484"/>
          </a:xfrm>
          <a:prstGeom prst="rightArrow">
            <a:avLst>
              <a:gd name="adj1" fmla="val 50000"/>
              <a:gd name="adj2" fmla="val 66749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5" name="오른쪽 화살표[R] 4">
            <a:extLst>
              <a:ext uri="{FF2B5EF4-FFF2-40B4-BE49-F238E27FC236}">
                <a16:creationId xmlns:a16="http://schemas.microsoft.com/office/drawing/2014/main" id="{C797B9B9-28B2-1EF4-DF45-8EE14CC2B10E}"/>
              </a:ext>
            </a:extLst>
          </p:cNvPr>
          <p:cNvSpPr/>
          <p:nvPr/>
        </p:nvSpPr>
        <p:spPr>
          <a:xfrm>
            <a:off x="11706106" y="5771000"/>
            <a:ext cx="979104" cy="734484"/>
          </a:xfrm>
          <a:prstGeom prst="rightArrow">
            <a:avLst>
              <a:gd name="adj1" fmla="val 50000"/>
              <a:gd name="adj2" fmla="val 66749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14" name="오른쪽 화살표[R] 13">
            <a:extLst>
              <a:ext uri="{FF2B5EF4-FFF2-40B4-BE49-F238E27FC236}">
                <a16:creationId xmlns:a16="http://schemas.microsoft.com/office/drawing/2014/main" id="{2286DD41-5D91-5099-9AB6-5D1C4F25E4E1}"/>
              </a:ext>
            </a:extLst>
          </p:cNvPr>
          <p:cNvSpPr/>
          <p:nvPr/>
        </p:nvSpPr>
        <p:spPr>
          <a:xfrm>
            <a:off x="17709742" y="5771000"/>
            <a:ext cx="979104" cy="734484"/>
          </a:xfrm>
          <a:prstGeom prst="rightArrow">
            <a:avLst>
              <a:gd name="adj1" fmla="val 50000"/>
              <a:gd name="adj2" fmla="val 66749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7474A-4CDE-C95C-E9D9-698196A0D765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순서도</a:t>
            </a:r>
            <a:r>
              <a:rPr kumimoji="1" lang="en-US" altLang="ko-KR" sz="54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C(4)</a:t>
            </a:r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0CBD9-893D-3CE2-5766-9072A3C5B650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모서리가 둥근 직사각형 17">
            <a:extLst>
              <a:ext uri="{FF2B5EF4-FFF2-40B4-BE49-F238E27FC236}">
                <a16:creationId xmlns:a16="http://schemas.microsoft.com/office/drawing/2014/main" id="{C373B086-1DBE-20F3-438D-CC3FA85C6E24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모서리가 둥근 직사각형 3">
            <a:extLst>
              <a:ext uri="{FF2B5EF4-FFF2-40B4-BE49-F238E27FC236}">
                <a16:creationId xmlns:a16="http://schemas.microsoft.com/office/drawing/2014/main" id="{AFA3E600-CCC7-10A5-4A54-393D37DC4933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08258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양쪽 모서리가 둥근 사각형 4">
            <a:extLst>
              <a:ext uri="{FF2B5EF4-FFF2-40B4-BE49-F238E27FC236}">
                <a16:creationId xmlns:a16="http://schemas.microsoft.com/office/drawing/2014/main" id="{576B09E5-52EE-2727-1067-12B5E53DA807}"/>
              </a:ext>
            </a:extLst>
          </p:cNvPr>
          <p:cNvSpPr/>
          <p:nvPr/>
        </p:nvSpPr>
        <p:spPr>
          <a:xfrm>
            <a:off x="3042622" y="5417840"/>
            <a:ext cx="5390132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A14EC-43C7-E747-B7A1-D61E68AA6D0A}"/>
              </a:ext>
            </a:extLst>
          </p:cNvPr>
          <p:cNvSpPr txBox="1"/>
          <p:nvPr/>
        </p:nvSpPr>
        <p:spPr>
          <a:xfrm>
            <a:off x="3622453" y="5912895"/>
            <a:ext cx="423047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en-US" altLang="ko-KR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STEP1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키워드</a:t>
            </a:r>
            <a:r>
              <a:rPr kumimoji="1" lang="en-US" altLang="ko-KR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</a:t>
            </a:r>
          </a:p>
        </p:txBody>
      </p:sp>
      <p:sp>
        <p:nvSpPr>
          <p:cNvPr id="9" name="양쪽 모서리가 둥근 사각형 8">
            <a:extLst>
              <a:ext uri="{FF2B5EF4-FFF2-40B4-BE49-F238E27FC236}">
                <a16:creationId xmlns:a16="http://schemas.microsoft.com/office/drawing/2014/main" id="{C64D1D63-C757-AE6C-15EF-93598C426CCF}"/>
              </a:ext>
            </a:extLst>
          </p:cNvPr>
          <p:cNvSpPr/>
          <p:nvPr/>
        </p:nvSpPr>
        <p:spPr>
          <a:xfrm>
            <a:off x="9517066" y="5417840"/>
            <a:ext cx="5390132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B9757-5400-DDB9-3AAA-7585B6401E98}"/>
              </a:ext>
            </a:extLst>
          </p:cNvPr>
          <p:cNvSpPr txBox="1"/>
          <p:nvPr/>
        </p:nvSpPr>
        <p:spPr>
          <a:xfrm>
            <a:off x="10081205" y="5912895"/>
            <a:ext cx="423047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en-US" altLang="ko-KR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STEP2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키워드</a:t>
            </a:r>
            <a:r>
              <a:rPr kumimoji="1" lang="en-US" altLang="ko-KR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</a:t>
            </a:r>
          </a:p>
        </p:txBody>
      </p:sp>
      <p:sp>
        <p:nvSpPr>
          <p:cNvPr id="12" name="양쪽 모서리가 둥근 사각형 11">
            <a:extLst>
              <a:ext uri="{FF2B5EF4-FFF2-40B4-BE49-F238E27FC236}">
                <a16:creationId xmlns:a16="http://schemas.microsoft.com/office/drawing/2014/main" id="{FF39CD1D-AF50-96B3-1331-377D5F1B836B}"/>
              </a:ext>
            </a:extLst>
          </p:cNvPr>
          <p:cNvSpPr/>
          <p:nvPr/>
        </p:nvSpPr>
        <p:spPr>
          <a:xfrm>
            <a:off x="15991510" y="5417840"/>
            <a:ext cx="5390132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3D4044-C7B3-3A53-033A-1731E719BFF3}"/>
              </a:ext>
            </a:extLst>
          </p:cNvPr>
          <p:cNvSpPr txBox="1"/>
          <p:nvPr/>
        </p:nvSpPr>
        <p:spPr>
          <a:xfrm>
            <a:off x="16571341" y="5912895"/>
            <a:ext cx="4230470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en-US" altLang="ko-KR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STEP3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키워드</a:t>
            </a:r>
            <a:r>
              <a:rPr kumimoji="1" lang="en-US" altLang="ko-KR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</a:t>
            </a:r>
          </a:p>
        </p:txBody>
      </p:sp>
      <p:sp>
        <p:nvSpPr>
          <p:cNvPr id="19" name="갈매기형 수장[C] 18">
            <a:extLst>
              <a:ext uri="{FF2B5EF4-FFF2-40B4-BE49-F238E27FC236}">
                <a16:creationId xmlns:a16="http://schemas.microsoft.com/office/drawing/2014/main" id="{D5E77C2C-3ABD-F11D-B752-131FC5432FBB}"/>
              </a:ext>
            </a:extLst>
          </p:cNvPr>
          <p:cNvSpPr/>
          <p:nvPr/>
        </p:nvSpPr>
        <p:spPr>
          <a:xfrm>
            <a:off x="8794910" y="5874054"/>
            <a:ext cx="360000" cy="761572"/>
          </a:xfrm>
          <a:prstGeom prst="chevron">
            <a:avLst>
              <a:gd name="adj" fmla="val 80971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solidFill>
                <a:schemeClr val="tx1"/>
              </a:solidFill>
              <a:latin typeface="Pretendard Variable Medium" panose="02000003000000020004" pitchFamily="2" charset="-127"/>
            </a:endParaRPr>
          </a:p>
        </p:txBody>
      </p:sp>
      <p:sp>
        <p:nvSpPr>
          <p:cNvPr id="20" name="갈매기형 수장[C] 19">
            <a:extLst>
              <a:ext uri="{FF2B5EF4-FFF2-40B4-BE49-F238E27FC236}">
                <a16:creationId xmlns:a16="http://schemas.microsoft.com/office/drawing/2014/main" id="{93677F8D-5926-E8A5-3D16-3912A0D0E485}"/>
              </a:ext>
            </a:extLst>
          </p:cNvPr>
          <p:cNvSpPr/>
          <p:nvPr/>
        </p:nvSpPr>
        <p:spPr>
          <a:xfrm>
            <a:off x="9172652" y="5874054"/>
            <a:ext cx="367290" cy="761572"/>
          </a:xfrm>
          <a:prstGeom prst="chevron">
            <a:avLst>
              <a:gd name="adj" fmla="val 80971"/>
            </a:avLst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solidFill>
                <a:schemeClr val="tx1"/>
              </a:solidFill>
              <a:latin typeface="Pretendard Variable Medium" panose="02000003000000020004" pitchFamily="2" charset="-127"/>
            </a:endParaRPr>
          </a:p>
        </p:txBody>
      </p:sp>
      <p:sp>
        <p:nvSpPr>
          <p:cNvPr id="23" name="갈매기형 수장[C] 22">
            <a:extLst>
              <a:ext uri="{FF2B5EF4-FFF2-40B4-BE49-F238E27FC236}">
                <a16:creationId xmlns:a16="http://schemas.microsoft.com/office/drawing/2014/main" id="{B639E173-9EF0-A80A-7001-952EE85E71E4}"/>
              </a:ext>
            </a:extLst>
          </p:cNvPr>
          <p:cNvSpPr/>
          <p:nvPr/>
        </p:nvSpPr>
        <p:spPr>
          <a:xfrm>
            <a:off x="8434463" y="5874054"/>
            <a:ext cx="367290" cy="761572"/>
          </a:xfrm>
          <a:prstGeom prst="chevron">
            <a:avLst>
              <a:gd name="adj" fmla="val 80971"/>
            </a:avLst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solidFill>
                <a:schemeClr val="tx1"/>
              </a:solidFill>
              <a:latin typeface="Pretendard Variable Medium" panose="02000003000000020004" pitchFamily="2" charset="-127"/>
            </a:endParaRPr>
          </a:p>
        </p:txBody>
      </p:sp>
      <p:sp>
        <p:nvSpPr>
          <p:cNvPr id="29" name="갈매기형 수장[C] 28">
            <a:extLst>
              <a:ext uri="{FF2B5EF4-FFF2-40B4-BE49-F238E27FC236}">
                <a16:creationId xmlns:a16="http://schemas.microsoft.com/office/drawing/2014/main" id="{4F107386-AB43-2778-4F18-16E8579F15CA}"/>
              </a:ext>
            </a:extLst>
          </p:cNvPr>
          <p:cNvSpPr/>
          <p:nvPr/>
        </p:nvSpPr>
        <p:spPr>
          <a:xfrm>
            <a:off x="15269354" y="5874054"/>
            <a:ext cx="360000" cy="761572"/>
          </a:xfrm>
          <a:prstGeom prst="chevron">
            <a:avLst>
              <a:gd name="adj" fmla="val 80971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solidFill>
                <a:schemeClr val="tx1"/>
              </a:solidFill>
              <a:latin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52BCC4-67E4-32BD-903C-FAE791066F14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순서도</a:t>
            </a:r>
            <a:r>
              <a:rPr kumimoji="1" lang="en-US" altLang="ko-KR" sz="54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D(3)</a:t>
            </a:r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A217E-669A-8E0C-7F5F-CEF1DB7DD073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458ADD2B-2E07-4363-90F6-EDC560D7891E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96695C67-DE05-E203-DE38-79B6EF5EA3D8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42917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양쪽 모서리가 둥근 사각형 43">
            <a:extLst>
              <a:ext uri="{FF2B5EF4-FFF2-40B4-BE49-F238E27FC236}">
                <a16:creationId xmlns:a16="http://schemas.microsoft.com/office/drawing/2014/main" id="{C9967C74-A21A-B796-DEF4-E67AA44CF4F1}"/>
              </a:ext>
            </a:extLst>
          </p:cNvPr>
          <p:cNvSpPr/>
          <p:nvPr/>
        </p:nvSpPr>
        <p:spPr>
          <a:xfrm>
            <a:off x="1030288" y="5417840"/>
            <a:ext cx="47700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5" name="양쪽 모서리가 둥근 사각형 44">
            <a:extLst>
              <a:ext uri="{FF2B5EF4-FFF2-40B4-BE49-F238E27FC236}">
                <a16:creationId xmlns:a16="http://schemas.microsoft.com/office/drawing/2014/main" id="{194EE742-1805-4176-3FC6-EA0C3484DBF6}"/>
              </a:ext>
            </a:extLst>
          </p:cNvPr>
          <p:cNvSpPr/>
          <p:nvPr/>
        </p:nvSpPr>
        <p:spPr>
          <a:xfrm>
            <a:off x="6877681" y="5417840"/>
            <a:ext cx="47700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6" name="양쪽 모서리가 둥근 사각형 45">
            <a:extLst>
              <a:ext uri="{FF2B5EF4-FFF2-40B4-BE49-F238E27FC236}">
                <a16:creationId xmlns:a16="http://schemas.microsoft.com/office/drawing/2014/main" id="{E90E837B-8707-0F44-B356-306CB11E1ED8}"/>
              </a:ext>
            </a:extLst>
          </p:cNvPr>
          <p:cNvSpPr/>
          <p:nvPr/>
        </p:nvSpPr>
        <p:spPr>
          <a:xfrm>
            <a:off x="12729799" y="5417840"/>
            <a:ext cx="47700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7" name="양쪽 모서리가 둥근 사각형 46">
            <a:extLst>
              <a:ext uri="{FF2B5EF4-FFF2-40B4-BE49-F238E27FC236}">
                <a16:creationId xmlns:a16="http://schemas.microsoft.com/office/drawing/2014/main" id="{F3A5F24C-B5E2-DACB-2639-07AE5F6A6873}"/>
              </a:ext>
            </a:extLst>
          </p:cNvPr>
          <p:cNvSpPr/>
          <p:nvPr/>
        </p:nvSpPr>
        <p:spPr>
          <a:xfrm>
            <a:off x="18581916" y="5417840"/>
            <a:ext cx="4770000" cy="167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8" name="갈매기형 수장[C] 47">
            <a:extLst>
              <a:ext uri="{FF2B5EF4-FFF2-40B4-BE49-F238E27FC236}">
                <a16:creationId xmlns:a16="http://schemas.microsoft.com/office/drawing/2014/main" id="{82F19BC4-D5A3-F350-9AE5-650F70B77512}"/>
              </a:ext>
            </a:extLst>
          </p:cNvPr>
          <p:cNvSpPr/>
          <p:nvPr/>
        </p:nvSpPr>
        <p:spPr>
          <a:xfrm>
            <a:off x="6152977" y="5893005"/>
            <a:ext cx="367290" cy="761572"/>
          </a:xfrm>
          <a:prstGeom prst="chevron">
            <a:avLst>
              <a:gd name="adj" fmla="val 80971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solidFill>
                <a:schemeClr val="tx1"/>
              </a:solidFill>
              <a:latin typeface="Pretendard Variable Medium" panose="02000003000000020004" pitchFamily="2" charset="-127"/>
            </a:endParaRPr>
          </a:p>
        </p:txBody>
      </p:sp>
      <p:sp>
        <p:nvSpPr>
          <p:cNvPr id="49" name="갈매기형 수장[C] 48">
            <a:extLst>
              <a:ext uri="{FF2B5EF4-FFF2-40B4-BE49-F238E27FC236}">
                <a16:creationId xmlns:a16="http://schemas.microsoft.com/office/drawing/2014/main" id="{C69FD8EE-10EA-28BE-2CFF-7BDB12B49AE5}"/>
              </a:ext>
            </a:extLst>
          </p:cNvPr>
          <p:cNvSpPr/>
          <p:nvPr/>
        </p:nvSpPr>
        <p:spPr>
          <a:xfrm>
            <a:off x="12005095" y="5893005"/>
            <a:ext cx="367290" cy="761572"/>
          </a:xfrm>
          <a:prstGeom prst="chevron">
            <a:avLst>
              <a:gd name="adj" fmla="val 80971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solidFill>
                <a:schemeClr val="tx1"/>
              </a:solidFill>
              <a:latin typeface="Pretendard Variable Medium" panose="02000003000000020004" pitchFamily="2" charset="-127"/>
            </a:endParaRPr>
          </a:p>
        </p:txBody>
      </p:sp>
      <p:sp>
        <p:nvSpPr>
          <p:cNvPr id="50" name="갈매기형 수장[C] 49">
            <a:extLst>
              <a:ext uri="{FF2B5EF4-FFF2-40B4-BE49-F238E27FC236}">
                <a16:creationId xmlns:a16="http://schemas.microsoft.com/office/drawing/2014/main" id="{7504C581-3C04-EA56-6A78-CD2F0FE359E7}"/>
              </a:ext>
            </a:extLst>
          </p:cNvPr>
          <p:cNvSpPr/>
          <p:nvPr/>
        </p:nvSpPr>
        <p:spPr>
          <a:xfrm>
            <a:off x="17857213" y="5893005"/>
            <a:ext cx="367290" cy="761572"/>
          </a:xfrm>
          <a:prstGeom prst="chevron">
            <a:avLst>
              <a:gd name="adj" fmla="val 80971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solidFill>
                <a:schemeClr val="tx1"/>
              </a:solidFill>
              <a:latin typeface="Pretendard Variable Medium" panose="020000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3D4044-C7B3-3A53-033A-1731E719BFF3}"/>
              </a:ext>
            </a:extLst>
          </p:cNvPr>
          <p:cNvSpPr txBox="1"/>
          <p:nvPr/>
        </p:nvSpPr>
        <p:spPr>
          <a:xfrm>
            <a:off x="1570026" y="5912895"/>
            <a:ext cx="3703125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en-US" altLang="ko-KR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STEP1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키워드</a:t>
            </a:r>
            <a:r>
              <a:rPr kumimoji="1" lang="en-US" altLang="ko-KR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639547-399F-2D02-570E-0A41310BBA7B}"/>
              </a:ext>
            </a:extLst>
          </p:cNvPr>
          <p:cNvSpPr txBox="1"/>
          <p:nvPr/>
        </p:nvSpPr>
        <p:spPr>
          <a:xfrm>
            <a:off x="7411119" y="5912895"/>
            <a:ext cx="3703125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en-US" altLang="ko-KR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STEP2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키워드</a:t>
            </a:r>
            <a:r>
              <a:rPr kumimoji="1" lang="en-US" altLang="ko-KR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73D62D-5FFA-C7B4-9675-5E2E72B0B985}"/>
              </a:ext>
            </a:extLst>
          </p:cNvPr>
          <p:cNvSpPr txBox="1"/>
          <p:nvPr/>
        </p:nvSpPr>
        <p:spPr>
          <a:xfrm>
            <a:off x="13263237" y="5912895"/>
            <a:ext cx="3703125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en-US" altLang="ko-KR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STEP3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키워드</a:t>
            </a:r>
            <a:r>
              <a:rPr kumimoji="1" lang="en-US" altLang="ko-KR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5ED6172-4EEB-D603-42DC-D1C87BECD022}"/>
              </a:ext>
            </a:extLst>
          </p:cNvPr>
          <p:cNvSpPr txBox="1"/>
          <p:nvPr/>
        </p:nvSpPr>
        <p:spPr>
          <a:xfrm>
            <a:off x="19115354" y="5912895"/>
            <a:ext cx="3703125" cy="5786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kumimoji="1" lang="en-US" altLang="ko-KR" sz="32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STEP4 </a:t>
            </a:r>
            <a:r>
              <a:rPr kumimoji="1" lang="ko-KR" altLang="en-US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키워드</a:t>
            </a:r>
            <a:r>
              <a:rPr kumimoji="1" lang="en-US" altLang="ko-KR" sz="3200" kern="0" spc="-120" dirty="0">
                <a:solidFill>
                  <a:srgbClr val="FD4D00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576215-D053-52E3-6CC0-FE304A34A3E0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순서도</a:t>
            </a:r>
            <a:r>
              <a:rPr kumimoji="1" lang="en-US" altLang="ko-KR" sz="54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D(4)</a:t>
            </a:r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DFD62-5817-2339-86BD-1E4623243973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70C34B6D-9F46-EB47-09DD-8CA7D210812C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AA4DCC57-D9D4-8BA7-64EB-6E2B7809A338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7846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07C3A482-0D94-84C9-BDA7-ACC38E2D382F}"/>
              </a:ext>
            </a:extLst>
          </p:cNvPr>
          <p:cNvSpPr/>
          <p:nvPr/>
        </p:nvSpPr>
        <p:spPr>
          <a:xfrm rot="5400000">
            <a:off x="11561205" y="7433415"/>
            <a:ext cx="1260000" cy="12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graphicFrame>
        <p:nvGraphicFramePr>
          <p:cNvPr id="11" name="표 11">
            <a:extLst>
              <a:ext uri="{FF2B5EF4-FFF2-40B4-BE49-F238E27FC236}">
                <a16:creationId xmlns:a16="http://schemas.microsoft.com/office/drawing/2014/main" id="{E40D51F7-2524-9A06-4528-B171390C3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149711"/>
              </p:ext>
            </p:extLst>
          </p:nvPr>
        </p:nvGraphicFramePr>
        <p:xfrm>
          <a:off x="4810124" y="3436937"/>
          <a:ext cx="14762164" cy="702151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3690541">
                  <a:extLst>
                    <a:ext uri="{9D8B030D-6E8A-4147-A177-3AD203B41FA5}">
                      <a16:colId xmlns:a16="http://schemas.microsoft.com/office/drawing/2014/main" val="942392331"/>
                    </a:ext>
                  </a:extLst>
                </a:gridCol>
                <a:gridCol w="3690541">
                  <a:extLst>
                    <a:ext uri="{9D8B030D-6E8A-4147-A177-3AD203B41FA5}">
                      <a16:colId xmlns:a16="http://schemas.microsoft.com/office/drawing/2014/main" val="2817841359"/>
                    </a:ext>
                  </a:extLst>
                </a:gridCol>
                <a:gridCol w="3690541">
                  <a:extLst>
                    <a:ext uri="{9D8B030D-6E8A-4147-A177-3AD203B41FA5}">
                      <a16:colId xmlns:a16="http://schemas.microsoft.com/office/drawing/2014/main" val="3828863167"/>
                    </a:ext>
                  </a:extLst>
                </a:gridCol>
                <a:gridCol w="3690541">
                  <a:extLst>
                    <a:ext uri="{9D8B030D-6E8A-4147-A177-3AD203B41FA5}">
                      <a16:colId xmlns:a16="http://schemas.microsoft.com/office/drawing/2014/main" val="4140408385"/>
                    </a:ext>
                  </a:extLst>
                </a:gridCol>
              </a:tblGrid>
              <a:tr h="117025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dirty="0">
                          <a:solidFill>
                            <a:schemeClr val="bg1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</a:t>
                      </a:r>
                      <a:endParaRPr lang="ko-Kore-KR" altLang="en-US" sz="2400" b="0" i="0" dirty="0">
                        <a:solidFill>
                          <a:schemeClr val="bg1"/>
                        </a:solidFill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746001"/>
                  </a:ext>
                </a:extLst>
              </a:tr>
              <a:tr h="117025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solidFill>
                          <a:srgbClr val="FD4D00"/>
                        </a:solidFill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64471"/>
                  </a:ext>
                </a:extLst>
              </a:tr>
              <a:tr h="117025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89449"/>
                  </a:ext>
                </a:extLst>
              </a:tr>
              <a:tr h="117025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52125"/>
                  </a:ext>
                </a:extLst>
              </a:tr>
              <a:tr h="117025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908980"/>
                  </a:ext>
                </a:extLst>
              </a:tr>
              <a:tr h="117025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3263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AD85C0-6905-5D77-80A8-483133F37047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테이블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(4x6)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7ED9C-CB6E-3A73-0067-A930AD046B51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98901-9B8E-D8C4-A940-B85FB0363D5F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81BFB5BB-6706-96CC-E15C-F87112FE06B5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3F700FD9-2BE0-3487-834B-79633177E94E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1018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4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426A9-26B2-BA60-A898-92106E1CF4C3}"/>
              </a:ext>
            </a:extLst>
          </p:cNvPr>
          <p:cNvSpPr txBox="1"/>
          <p:nvPr/>
        </p:nvSpPr>
        <p:spPr>
          <a:xfrm>
            <a:off x="1039455" y="5418138"/>
            <a:ext cx="10801350" cy="20159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0" u="none" strike="noStrike" kern="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강의 주제를 작성하세요</a:t>
            </a:r>
            <a:endParaRPr kumimoji="1" lang="en-US" altLang="ko-KR" sz="8000" u="none" strike="noStrike" kern="0" cap="none" spc="-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챕터 전환 요약 문장을 </a:t>
            </a:r>
            <a:r>
              <a:rPr kumimoji="1" lang="en-US" altLang="ko-KR" sz="36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36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줄로 적어주세요</a:t>
            </a: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CBFA97B0-B6F2-EA7C-06DB-7860B2490167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모서리가 둥근 직사각형 3">
            <a:extLst>
              <a:ext uri="{FF2B5EF4-FFF2-40B4-BE49-F238E27FC236}">
                <a16:creationId xmlns:a16="http://schemas.microsoft.com/office/drawing/2014/main" id="{9D6D08C4-3A69-C1C6-B100-14BA6AAAF71B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82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07C3A482-0D94-84C9-BDA7-ACC38E2D382F}"/>
              </a:ext>
            </a:extLst>
          </p:cNvPr>
          <p:cNvSpPr/>
          <p:nvPr/>
        </p:nvSpPr>
        <p:spPr>
          <a:xfrm rot="5400000">
            <a:off x="11561205" y="7433415"/>
            <a:ext cx="1260000" cy="12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graphicFrame>
        <p:nvGraphicFramePr>
          <p:cNvPr id="11" name="표 11">
            <a:extLst>
              <a:ext uri="{FF2B5EF4-FFF2-40B4-BE49-F238E27FC236}">
                <a16:creationId xmlns:a16="http://schemas.microsoft.com/office/drawing/2014/main" id="{E40D51F7-2524-9A06-4528-B171390C3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035609"/>
              </p:ext>
            </p:extLst>
          </p:nvPr>
        </p:nvGraphicFramePr>
        <p:xfrm>
          <a:off x="4810124" y="3436938"/>
          <a:ext cx="14762165" cy="702151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952433">
                  <a:extLst>
                    <a:ext uri="{9D8B030D-6E8A-4147-A177-3AD203B41FA5}">
                      <a16:colId xmlns:a16="http://schemas.microsoft.com/office/drawing/2014/main" val="942392331"/>
                    </a:ext>
                  </a:extLst>
                </a:gridCol>
                <a:gridCol w="2952433">
                  <a:extLst>
                    <a:ext uri="{9D8B030D-6E8A-4147-A177-3AD203B41FA5}">
                      <a16:colId xmlns:a16="http://schemas.microsoft.com/office/drawing/2014/main" val="2817841359"/>
                    </a:ext>
                  </a:extLst>
                </a:gridCol>
                <a:gridCol w="2952433">
                  <a:extLst>
                    <a:ext uri="{9D8B030D-6E8A-4147-A177-3AD203B41FA5}">
                      <a16:colId xmlns:a16="http://schemas.microsoft.com/office/drawing/2014/main" val="3828863167"/>
                    </a:ext>
                  </a:extLst>
                </a:gridCol>
                <a:gridCol w="2952433">
                  <a:extLst>
                    <a:ext uri="{9D8B030D-6E8A-4147-A177-3AD203B41FA5}">
                      <a16:colId xmlns:a16="http://schemas.microsoft.com/office/drawing/2014/main" val="2756050654"/>
                    </a:ext>
                  </a:extLst>
                </a:gridCol>
                <a:gridCol w="2952433">
                  <a:extLst>
                    <a:ext uri="{9D8B030D-6E8A-4147-A177-3AD203B41FA5}">
                      <a16:colId xmlns:a16="http://schemas.microsoft.com/office/drawing/2014/main" val="4140408385"/>
                    </a:ext>
                  </a:extLst>
                </a:gridCol>
              </a:tblGrid>
              <a:tr h="100307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dirty="0">
                          <a:solidFill>
                            <a:schemeClr val="bg1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</a:t>
                      </a:r>
                      <a:endParaRPr lang="ko-Kore-KR" altLang="en-US" sz="2400" b="0" i="0" dirty="0">
                        <a:solidFill>
                          <a:schemeClr val="bg1"/>
                        </a:solidFill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746001"/>
                  </a:ext>
                </a:extLst>
              </a:tr>
              <a:tr h="100307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solidFill>
                          <a:srgbClr val="FD4D00"/>
                        </a:solidFill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64471"/>
                  </a:ext>
                </a:extLst>
              </a:tr>
              <a:tr h="100307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89449"/>
                  </a:ext>
                </a:extLst>
              </a:tr>
              <a:tr h="100307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52125"/>
                  </a:ext>
                </a:extLst>
              </a:tr>
              <a:tr h="100307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908980"/>
                  </a:ext>
                </a:extLst>
              </a:tr>
              <a:tr h="100307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326326"/>
                  </a:ext>
                </a:extLst>
              </a:tr>
              <a:tr h="100307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6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4090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63DAE7E-0570-7813-08CC-8976C41F96F4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테이블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(5x7)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9D0DB7-0141-5337-C2C9-E11573F90079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FE7ED2-2ABF-F1A4-F7E9-A94818889736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84C59589-2015-0C92-84D1-10E698B29689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4D880B6F-8D10-340F-899B-261549DCA35E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28136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07C3A482-0D94-84C9-BDA7-ACC38E2D382F}"/>
              </a:ext>
            </a:extLst>
          </p:cNvPr>
          <p:cNvSpPr/>
          <p:nvPr/>
        </p:nvSpPr>
        <p:spPr>
          <a:xfrm rot="5400000">
            <a:off x="11561205" y="7433415"/>
            <a:ext cx="1260000" cy="12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graphicFrame>
        <p:nvGraphicFramePr>
          <p:cNvPr id="11" name="표 11">
            <a:extLst>
              <a:ext uri="{FF2B5EF4-FFF2-40B4-BE49-F238E27FC236}">
                <a16:creationId xmlns:a16="http://schemas.microsoft.com/office/drawing/2014/main" id="{E40D51F7-2524-9A06-4528-B171390C3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058237"/>
              </p:ext>
            </p:extLst>
          </p:nvPr>
        </p:nvGraphicFramePr>
        <p:xfrm>
          <a:off x="4810124" y="3436938"/>
          <a:ext cx="14762166" cy="702151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60361">
                  <a:extLst>
                    <a:ext uri="{9D8B030D-6E8A-4147-A177-3AD203B41FA5}">
                      <a16:colId xmlns:a16="http://schemas.microsoft.com/office/drawing/2014/main" val="942392331"/>
                    </a:ext>
                  </a:extLst>
                </a:gridCol>
                <a:gridCol w="2460361">
                  <a:extLst>
                    <a:ext uri="{9D8B030D-6E8A-4147-A177-3AD203B41FA5}">
                      <a16:colId xmlns:a16="http://schemas.microsoft.com/office/drawing/2014/main" val="2817841359"/>
                    </a:ext>
                  </a:extLst>
                </a:gridCol>
                <a:gridCol w="2460361">
                  <a:extLst>
                    <a:ext uri="{9D8B030D-6E8A-4147-A177-3AD203B41FA5}">
                      <a16:colId xmlns:a16="http://schemas.microsoft.com/office/drawing/2014/main" val="3828863167"/>
                    </a:ext>
                  </a:extLst>
                </a:gridCol>
                <a:gridCol w="2460361">
                  <a:extLst>
                    <a:ext uri="{9D8B030D-6E8A-4147-A177-3AD203B41FA5}">
                      <a16:colId xmlns:a16="http://schemas.microsoft.com/office/drawing/2014/main" val="4140408385"/>
                    </a:ext>
                  </a:extLst>
                </a:gridCol>
                <a:gridCol w="2460361">
                  <a:extLst>
                    <a:ext uri="{9D8B030D-6E8A-4147-A177-3AD203B41FA5}">
                      <a16:colId xmlns:a16="http://schemas.microsoft.com/office/drawing/2014/main" val="2302640917"/>
                    </a:ext>
                  </a:extLst>
                </a:gridCol>
                <a:gridCol w="2460361">
                  <a:extLst>
                    <a:ext uri="{9D8B030D-6E8A-4147-A177-3AD203B41FA5}">
                      <a16:colId xmlns:a16="http://schemas.microsoft.com/office/drawing/2014/main" val="665366868"/>
                    </a:ext>
                  </a:extLst>
                </a:gridCol>
              </a:tblGrid>
              <a:tr h="87768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dirty="0">
                          <a:solidFill>
                            <a:schemeClr val="bg1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</a:t>
                      </a:r>
                      <a:endParaRPr lang="ko-Kore-KR" altLang="en-US" sz="2400" b="0" i="0" dirty="0">
                        <a:solidFill>
                          <a:schemeClr val="bg1"/>
                        </a:solidFill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구분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FFFFF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noFill/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746001"/>
                  </a:ext>
                </a:extLst>
              </a:tr>
              <a:tr h="87768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solidFill>
                          <a:srgbClr val="FD4D00"/>
                        </a:solidFill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64471"/>
                  </a:ext>
                </a:extLst>
              </a:tr>
              <a:tr h="87768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89449"/>
                  </a:ext>
                </a:extLst>
              </a:tr>
              <a:tr h="87768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52125"/>
                  </a:ext>
                </a:extLst>
              </a:tr>
              <a:tr h="87768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908980"/>
                  </a:ext>
                </a:extLst>
              </a:tr>
              <a:tr h="87768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326326"/>
                  </a:ext>
                </a:extLst>
              </a:tr>
              <a:tr h="87768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6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409089"/>
                  </a:ext>
                </a:extLst>
              </a:tr>
              <a:tr h="87768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 </a:t>
                      </a:r>
                      <a:r>
                        <a:rPr lang="en-US" altLang="ko-KR" sz="2400" b="0" i="0" u="none" strike="noStrike" kern="1200" baseline="0" dirty="0">
                          <a:solidFill>
                            <a:srgbClr val="FD4D00"/>
                          </a:solidFill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7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1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2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3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4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키워드</a:t>
                      </a:r>
                      <a:r>
                        <a:rPr lang="ko-KR" altLang="en-US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 </a:t>
                      </a:r>
                      <a:r>
                        <a:rPr lang="en-US" altLang="ko-KR" sz="2400" b="0" i="0" dirty="0">
                          <a:latin typeface="Pretendard Variable Medium" panose="02000003000000020004" pitchFamily="2" charset="-127"/>
                          <a:ea typeface="Pretendard Variable Medium" panose="02000003000000020004" pitchFamily="2" charset="-127"/>
                        </a:rPr>
                        <a:t>5</a:t>
                      </a:r>
                      <a:endParaRPr lang="ko-Kore-KR" altLang="en-US" sz="2400" b="0" i="0" dirty="0">
                        <a:latin typeface="Pretendard Variable Medium" panose="02000003000000020004" pitchFamily="2" charset="-127"/>
                        <a:ea typeface="Pretendard Variable Medium" panose="02000003000000020004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886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333FED-7977-B178-02FC-DD54A702AD4C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테이블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(6x8)</a:t>
            </a:r>
          </a:p>
          <a:p>
            <a:endParaRPr kumimoji="1" lang="en-US" altLang="ko-KR" sz="5700" spc="-12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52A9F-3EE5-D6CD-5E9B-1E132182B084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D07BDB-F58D-116F-6FE5-F77F04ADAFF8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6AC5796F-1100-DDDF-DFA2-EED29BA3BF4F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모서리가 둥근 직사각형 3">
            <a:extLst>
              <a:ext uri="{FF2B5EF4-FFF2-40B4-BE49-F238E27FC236}">
                <a16:creationId xmlns:a16="http://schemas.microsoft.com/office/drawing/2014/main" id="{F33FDAAD-CDB0-7139-23FB-DE1351816356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4553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07C3A482-0D94-84C9-BDA7-ACC38E2D382F}"/>
              </a:ext>
            </a:extLst>
          </p:cNvPr>
          <p:cNvSpPr/>
          <p:nvPr/>
        </p:nvSpPr>
        <p:spPr>
          <a:xfrm rot="5400000">
            <a:off x="11561205" y="7433415"/>
            <a:ext cx="1260000" cy="12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FB9E58D-12A2-D00F-FED1-1277A709ABC8}"/>
              </a:ext>
            </a:extLst>
          </p:cNvPr>
          <p:cNvGrpSpPr/>
          <p:nvPr/>
        </p:nvGrpSpPr>
        <p:grpSpPr>
          <a:xfrm>
            <a:off x="6694587" y="3437620"/>
            <a:ext cx="10993235" cy="7027944"/>
            <a:chOff x="4810125" y="3437620"/>
            <a:chExt cx="10993235" cy="7027944"/>
          </a:xfrm>
        </p:grpSpPr>
        <p:sp>
          <p:nvSpPr>
            <p:cNvPr id="2" name="모서리가 둥근 직사각형 1">
              <a:extLst>
                <a:ext uri="{FF2B5EF4-FFF2-40B4-BE49-F238E27FC236}">
                  <a16:creationId xmlns:a16="http://schemas.microsoft.com/office/drawing/2014/main" id="{8E59E7D0-5192-054F-4F1E-624DAE72C519}"/>
                </a:ext>
              </a:extLst>
            </p:cNvPr>
            <p:cNvSpPr/>
            <p:nvPr/>
          </p:nvSpPr>
          <p:spPr>
            <a:xfrm>
              <a:off x="4810125" y="8457929"/>
              <a:ext cx="3421063" cy="2007635"/>
            </a:xfrm>
            <a:prstGeom prst="roundRect">
              <a:avLst>
                <a:gd name="adj" fmla="val 92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25999" rIns="0" bIns="54000" rtlCol="0" anchor="ctr" anchorCtr="0">
              <a:noAutofit/>
            </a:bodyPr>
            <a:lstStyle/>
            <a:p>
              <a:pPr algn="ctr"/>
              <a:r>
                <a:rPr lang="en-US" altLang="ko-KR" sz="6000" dirty="0">
                  <a:solidFill>
                    <a:schemeClr val="bg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27%</a:t>
              </a:r>
              <a:endParaRPr lang="ko-KR" altLang="en-US" sz="6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endParaRPr>
            </a:p>
          </p:txBody>
        </p:sp>
        <p:sp>
          <p:nvSpPr>
            <p:cNvPr id="3" name="모서리가 둥근 직사각형 2">
              <a:extLst>
                <a:ext uri="{FF2B5EF4-FFF2-40B4-BE49-F238E27FC236}">
                  <a16:creationId xmlns:a16="http://schemas.microsoft.com/office/drawing/2014/main" id="{5AD76949-1A75-3F73-F8A9-B89C64B324DC}"/>
                </a:ext>
              </a:extLst>
            </p:cNvPr>
            <p:cNvSpPr/>
            <p:nvPr/>
          </p:nvSpPr>
          <p:spPr>
            <a:xfrm>
              <a:off x="8591550" y="6649091"/>
              <a:ext cx="3425724" cy="3809359"/>
            </a:xfrm>
            <a:prstGeom prst="roundRect">
              <a:avLst>
                <a:gd name="adj" fmla="val 5897"/>
              </a:avLst>
            </a:prstGeom>
            <a:solidFill>
              <a:srgbClr val="FD4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25999" rIns="0" bIns="54000" rtlCol="0" anchor="ctr" anchorCtr="0">
              <a:noAutofit/>
            </a:bodyPr>
            <a:lstStyle/>
            <a:p>
              <a:pPr algn="ctr"/>
              <a:r>
                <a:rPr lang="en-US" altLang="ko-KR" sz="6000" dirty="0">
                  <a:solidFill>
                    <a:schemeClr val="bg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53%</a:t>
              </a:r>
              <a:endParaRPr lang="ko-KR" altLang="en-US" sz="6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endParaRPr>
            </a:p>
          </p:txBody>
        </p:sp>
        <p:sp>
          <p:nvSpPr>
            <p:cNvPr id="4" name="모서리가 둥근 직사각형 3">
              <a:extLst>
                <a:ext uri="{FF2B5EF4-FFF2-40B4-BE49-F238E27FC236}">
                  <a16:creationId xmlns:a16="http://schemas.microsoft.com/office/drawing/2014/main" id="{8B97253D-B102-2690-B68D-701F6D181908}"/>
                </a:ext>
              </a:extLst>
            </p:cNvPr>
            <p:cNvSpPr/>
            <p:nvPr/>
          </p:nvSpPr>
          <p:spPr>
            <a:xfrm>
              <a:off x="12377636" y="4091794"/>
              <a:ext cx="3425724" cy="6366656"/>
            </a:xfrm>
            <a:prstGeom prst="roundRect">
              <a:avLst>
                <a:gd name="adj" fmla="val 5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25999" rIns="0" bIns="54000" rtlCol="0" anchor="ctr" anchorCtr="0">
              <a:noAutofit/>
            </a:bodyPr>
            <a:lstStyle/>
            <a:p>
              <a:pPr algn="ctr"/>
              <a:r>
                <a:rPr lang="en-US" altLang="ko-KR" sz="6000" dirty="0">
                  <a:solidFill>
                    <a:schemeClr val="tx1"/>
                  </a:solidFill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88%</a:t>
              </a:r>
              <a:endParaRPr lang="ko-KR" altLang="en-US" sz="6000" dirty="0">
                <a:solidFill>
                  <a:schemeClr val="tx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2CAEAD-21CF-9723-03F5-F2EAD854C76E}"/>
                </a:ext>
              </a:extLst>
            </p:cNvPr>
            <p:cNvSpPr txBox="1"/>
            <p:nvPr/>
          </p:nvSpPr>
          <p:spPr>
            <a:xfrm>
              <a:off x="5743841" y="7797505"/>
              <a:ext cx="1614545" cy="36933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r>
                <a:rPr kumimoji="1" lang="ko-KR" altLang="en-US" sz="2400" kern="0" spc="-120" dirty="0"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데이터 제목 </a:t>
              </a:r>
              <a:r>
                <a:rPr kumimoji="1" lang="en-US" altLang="ko-KR" sz="2400" kern="0" spc="-120" dirty="0"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A</a:t>
              </a:r>
              <a:endParaRPr lang="ko-Kore-KR" altLang="en-US" sz="2400" dirty="0">
                <a:latin typeface="Pretendard Variable Medium" panose="02000003000000020004" pitchFamily="2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B2DEC4-545F-3267-4A19-64C60FDB5681}"/>
                </a:ext>
              </a:extLst>
            </p:cNvPr>
            <p:cNvSpPr txBox="1"/>
            <p:nvPr/>
          </p:nvSpPr>
          <p:spPr>
            <a:xfrm>
              <a:off x="9527597" y="5994917"/>
              <a:ext cx="1588897" cy="36933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r>
                <a:rPr kumimoji="1" lang="ko-KR" altLang="en-US" sz="2400" kern="0" spc="-120" dirty="0"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데이터 제목 </a:t>
              </a:r>
              <a:r>
                <a:rPr kumimoji="1" lang="en-US" altLang="ko-KR" sz="2400" kern="0" spc="-120" dirty="0"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B</a:t>
              </a:r>
              <a:endParaRPr lang="ko-Kore-KR" altLang="en-US" sz="2400" dirty="0">
                <a:latin typeface="Pretendard Variable Medium" panose="02000003000000020004" pitchFamily="2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38F283-C558-80B9-E6D8-5CF1183C599B}"/>
                </a:ext>
              </a:extLst>
            </p:cNvPr>
            <p:cNvSpPr txBox="1"/>
            <p:nvPr/>
          </p:nvSpPr>
          <p:spPr>
            <a:xfrm>
              <a:off x="13319293" y="3437620"/>
              <a:ext cx="1616148" cy="36933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r>
                <a:rPr kumimoji="1" lang="ko-KR" altLang="en-US" sz="2400" kern="0" spc="-120" dirty="0"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데이터 제목 </a:t>
              </a:r>
              <a:r>
                <a:rPr kumimoji="1" lang="en-US" altLang="ko-KR" sz="2400" kern="0" spc="-120" dirty="0">
                  <a:latin typeface="Pretendard Variable Medium" panose="02000003000000020004" pitchFamily="2" charset="-127"/>
                  <a:ea typeface="Pretendard Variable Medium" panose="02000003000000020004" pitchFamily="2" charset="-127"/>
                </a:rPr>
                <a:t>C</a:t>
              </a:r>
              <a:endParaRPr lang="ko-Kore-KR" altLang="en-US" sz="2400" dirty="0">
                <a:latin typeface="Pretendard Variable Medium" panose="02000003000000020004" pitchFamily="2" charset="-127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9317F3A-1E26-17C5-8136-0846B6F0AE51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그래프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(3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단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795E6-12EC-F558-CF2D-FE032B4F2E43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7B5E7A-CF3B-2EEE-0694-10DB8333803D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AF7915DB-3E59-C292-24A1-18BA0A467FD5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" name="모서리가 둥근 직사각형 3">
            <a:extLst>
              <a:ext uri="{FF2B5EF4-FFF2-40B4-BE49-F238E27FC236}">
                <a16:creationId xmlns:a16="http://schemas.microsoft.com/office/drawing/2014/main" id="{D2D2D361-52F3-FE1B-28AA-9A1944AA6D23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0290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07C3A482-0D94-84C9-BDA7-ACC38E2D382F}"/>
              </a:ext>
            </a:extLst>
          </p:cNvPr>
          <p:cNvSpPr/>
          <p:nvPr/>
        </p:nvSpPr>
        <p:spPr>
          <a:xfrm rot="5400000">
            <a:off x="11561205" y="7433415"/>
            <a:ext cx="1260000" cy="12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Pretendard Variable Medium" panose="02000003000000020004" pitchFamily="2" charset="-127"/>
            </a:endParaRPr>
          </a:p>
        </p:txBody>
      </p:sp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8E59E7D0-5192-054F-4F1E-624DAE72C519}"/>
              </a:ext>
            </a:extLst>
          </p:cNvPr>
          <p:cNvSpPr/>
          <p:nvPr/>
        </p:nvSpPr>
        <p:spPr>
          <a:xfrm>
            <a:off x="8594999" y="8457929"/>
            <a:ext cx="3421063" cy="2007635"/>
          </a:xfrm>
          <a:prstGeom prst="roundRect">
            <a:avLst>
              <a:gd name="adj" fmla="val 920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27%</a:t>
            </a:r>
            <a:endParaRPr lang="ko-KR" altLang="en-US" sz="60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AD76949-1A75-3F73-F8A9-B89C64B324DC}"/>
              </a:ext>
            </a:extLst>
          </p:cNvPr>
          <p:cNvSpPr/>
          <p:nvPr/>
        </p:nvSpPr>
        <p:spPr>
          <a:xfrm>
            <a:off x="12376424" y="6649091"/>
            <a:ext cx="3425724" cy="3809359"/>
          </a:xfrm>
          <a:prstGeom prst="roundRect">
            <a:avLst>
              <a:gd name="adj" fmla="val 5897"/>
            </a:avLst>
          </a:prstGeom>
          <a:solidFill>
            <a:srgbClr val="FD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53%</a:t>
            </a:r>
            <a:endParaRPr lang="ko-KR" altLang="en-US" sz="60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8B97253D-B102-2690-B68D-701F6D181908}"/>
              </a:ext>
            </a:extLst>
          </p:cNvPr>
          <p:cNvSpPr/>
          <p:nvPr/>
        </p:nvSpPr>
        <p:spPr>
          <a:xfrm>
            <a:off x="16162510" y="4091794"/>
            <a:ext cx="3425724" cy="6366656"/>
          </a:xfrm>
          <a:prstGeom prst="roundRect">
            <a:avLst>
              <a:gd name="adj" fmla="val 5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R" sz="6000" dirty="0">
                <a:solidFill>
                  <a:schemeClr val="tx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88%</a:t>
            </a:r>
            <a:endParaRPr lang="ko-KR" altLang="en-US" sz="6000" dirty="0">
              <a:solidFill>
                <a:schemeClr val="tx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2CAEAD-21CF-9723-03F5-F2EAD854C76E}"/>
              </a:ext>
            </a:extLst>
          </p:cNvPr>
          <p:cNvSpPr txBox="1"/>
          <p:nvPr/>
        </p:nvSpPr>
        <p:spPr>
          <a:xfrm>
            <a:off x="9528715" y="7797505"/>
            <a:ext cx="1614545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데이터 제목 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</a:t>
            </a:r>
            <a:endParaRPr lang="ko-Kore-KR" altLang="en-US" sz="2400" dirty="0">
              <a:latin typeface="Pretendard Variable Medium" panose="020000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2DEC4-545F-3267-4A19-64C60FDB5681}"/>
              </a:ext>
            </a:extLst>
          </p:cNvPr>
          <p:cNvSpPr txBox="1"/>
          <p:nvPr/>
        </p:nvSpPr>
        <p:spPr>
          <a:xfrm>
            <a:off x="13312471" y="5994917"/>
            <a:ext cx="1588897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데이터 제목 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B</a:t>
            </a:r>
            <a:endParaRPr lang="ko-Kore-KR" altLang="en-US" sz="2400" dirty="0">
              <a:latin typeface="Pretendard Variable Medium" panose="02000003000000020004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38F283-C558-80B9-E6D8-5CF1183C599B}"/>
              </a:ext>
            </a:extLst>
          </p:cNvPr>
          <p:cNvSpPr txBox="1"/>
          <p:nvPr/>
        </p:nvSpPr>
        <p:spPr>
          <a:xfrm>
            <a:off x="17104167" y="3437620"/>
            <a:ext cx="1616148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데이터 제목 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C</a:t>
            </a:r>
            <a:endParaRPr lang="ko-Kore-KR" altLang="en-US" sz="2400" dirty="0">
              <a:latin typeface="Pretendard Variable Medium" panose="02000003000000020004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7CD7E3E6-A9E4-3B42-B83A-E6DE6713A680}"/>
              </a:ext>
            </a:extLst>
          </p:cNvPr>
          <p:cNvSpPr/>
          <p:nvPr/>
        </p:nvSpPr>
        <p:spPr>
          <a:xfrm>
            <a:off x="4826563" y="9274201"/>
            <a:ext cx="3421063" cy="1191363"/>
          </a:xfrm>
          <a:prstGeom prst="roundRect">
            <a:avLst>
              <a:gd name="adj" fmla="val 920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25999" rIns="0" bIns="54000" rtlCol="0" anchor="ctr" anchorCtr="0">
            <a:no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17%</a:t>
            </a:r>
            <a:endParaRPr lang="ko-KR" altLang="en-US" sz="60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AD8F7-BCEC-8607-0496-A55434CB55FF}"/>
              </a:ext>
            </a:extLst>
          </p:cNvPr>
          <p:cNvSpPr txBox="1"/>
          <p:nvPr/>
        </p:nvSpPr>
        <p:spPr>
          <a:xfrm>
            <a:off x="5760279" y="8583827"/>
            <a:ext cx="161454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kumimoji="1" lang="ko-KR" altLang="en-US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데이터 제목 </a:t>
            </a:r>
            <a:r>
              <a:rPr kumimoji="1" lang="en-US" altLang="ko-KR" sz="2400" kern="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A</a:t>
            </a:r>
            <a:endParaRPr lang="ko-Kore-KR" altLang="en-US" sz="2400" dirty="0">
              <a:latin typeface="Pretendard Variable Medium" panose="020000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2F1224-6EA7-106B-EED9-44E93016C909}"/>
              </a:ext>
            </a:extLst>
          </p:cNvPr>
          <p:cNvSpPr txBox="1"/>
          <p:nvPr/>
        </p:nvSpPr>
        <p:spPr>
          <a:xfrm>
            <a:off x="1030288" y="820212"/>
            <a:ext cx="7021512" cy="10848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그래프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(4</a:t>
            </a:r>
            <a:r>
              <a:rPr kumimoji="1" lang="ko-KR" altLang="en-US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단</a:t>
            </a:r>
            <a:r>
              <a:rPr kumimoji="1" lang="en-US" altLang="ko-KR" sz="5700" spc="-12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9A532-0717-50C3-C7F2-3CFFBC528E35}"/>
              </a:ext>
            </a:extLst>
          </p:cNvPr>
          <p:cNvSpPr txBox="1"/>
          <p:nvPr/>
        </p:nvSpPr>
        <p:spPr>
          <a:xfrm>
            <a:off x="1030288" y="1905109"/>
            <a:ext cx="702151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타이틀 설명 글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kumimoji="1" lang="en-US" altLang="ko-KR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28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 까지만 적습니다</a:t>
            </a:r>
            <a:endParaRPr lang="ko-Kore-KR" altLang="en-US" sz="280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EBDB0-2636-9B36-D7A5-428D276EA202}"/>
              </a:ext>
            </a:extLst>
          </p:cNvPr>
          <p:cNvSpPr txBox="1"/>
          <p:nvPr/>
        </p:nvSpPr>
        <p:spPr>
          <a:xfrm>
            <a:off x="1030288" y="11315430"/>
            <a:ext cx="5270400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 </a:t>
            </a:r>
            <a:r>
              <a:rPr kumimoji="1" lang="en-US" altLang="ko-KR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:</a:t>
            </a:r>
          </a:p>
          <a:p>
            <a:pPr>
              <a:spcBef>
                <a:spcPts val="800"/>
              </a:spcBef>
            </a:pPr>
            <a:r>
              <a:rPr kumimoji="1" lang="ko-KR" altLang="en-US" sz="20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출처를 적어주세요 </a:t>
            </a:r>
            <a:endParaRPr kumimoji="1" lang="ko-Kore-KR" altLang="en-US" sz="2000" kern="0" spc="-110" dirty="0">
              <a:solidFill>
                <a:schemeClr val="tx1">
                  <a:alpha val="75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7B1E2806-4B21-43B3-DF2A-A4AB192F566E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" name="모서리가 둥근 직사각형 3">
            <a:extLst>
              <a:ext uri="{FF2B5EF4-FFF2-40B4-BE49-F238E27FC236}">
                <a16:creationId xmlns:a16="http://schemas.microsoft.com/office/drawing/2014/main" id="{23AB25C1-2497-5259-7CB3-B6A8E0BACD9B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278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B5BA1B1-74B6-DAC2-D3E7-52C90B289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33806" b="33804"/>
          <a:stretch/>
        </p:blipFill>
        <p:spPr>
          <a:xfrm>
            <a:off x="-1" y="446"/>
            <a:ext cx="24382413" cy="137151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38F4E-E3C8-E80E-FDD8-F615E04E2ECD}"/>
              </a:ext>
            </a:extLst>
          </p:cNvPr>
          <p:cNvSpPr txBox="1"/>
          <p:nvPr/>
        </p:nvSpPr>
        <p:spPr>
          <a:xfrm>
            <a:off x="1039455" y="5418138"/>
            <a:ext cx="10801350" cy="20159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kumimoji="1" lang="ko-KR" altLang="en-US" sz="8000" kern="0" spc="-11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강의 주제를 작성하세요</a:t>
            </a:r>
            <a:endParaRPr kumimoji="1" lang="en-US" altLang="ko-KR" sz="8000" kern="0" spc="-11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>
              <a:spcAft>
                <a:spcPts val="1800"/>
              </a:spcAft>
            </a:pPr>
            <a:r>
              <a:rPr kumimoji="1" lang="ko-KR" altLang="en-US" sz="36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챕터 전환 요약 문장을 </a:t>
            </a:r>
            <a:r>
              <a:rPr kumimoji="1" lang="en-US" altLang="ko-KR" sz="36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36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줄로 적어주세요</a:t>
            </a: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AE64365B-2EA9-D1FF-4A6B-7306A765CE28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모서리가 둥근 직사각형 3">
            <a:extLst>
              <a:ext uri="{FF2B5EF4-FFF2-40B4-BE49-F238E27FC236}">
                <a16:creationId xmlns:a16="http://schemas.microsoft.com/office/drawing/2014/main" id="{CDEB5438-6BF3-3030-60B1-3F1074A5E60D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696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B5BA1B1-74B6-DAC2-D3E7-52C90B289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31" r="33806" b="75"/>
          <a:stretch/>
        </p:blipFill>
        <p:spPr>
          <a:xfrm>
            <a:off x="-1" y="446"/>
            <a:ext cx="24382413" cy="13715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E57739-D531-5A75-8CE6-A8C972D60FDF}"/>
              </a:ext>
            </a:extLst>
          </p:cNvPr>
          <p:cNvSpPr txBox="1"/>
          <p:nvPr/>
        </p:nvSpPr>
        <p:spPr>
          <a:xfrm>
            <a:off x="1039455" y="5418138"/>
            <a:ext cx="10801350" cy="20159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kumimoji="1" lang="ko-KR" altLang="en-US" sz="8000" kern="0" spc="-110" dirty="0"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강의 주제를 작성하세요</a:t>
            </a:r>
            <a:endParaRPr kumimoji="1" lang="en-US" altLang="ko-KR" sz="8000" kern="0" spc="-110" dirty="0">
              <a:latin typeface="Pretendard Variable Medium" panose="02000003000000020004" pitchFamily="2" charset="-127"/>
              <a:ea typeface="Pretendard Variable Medium" panose="02000003000000020004" pitchFamily="2" charset="-127"/>
            </a:endParaRPr>
          </a:p>
          <a:p>
            <a:pPr>
              <a:spcAft>
                <a:spcPts val="1800"/>
              </a:spcAft>
            </a:pPr>
            <a:r>
              <a:rPr kumimoji="1" lang="ko-KR" altLang="en-US" sz="36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챕터 전환 요약 문장을 </a:t>
            </a:r>
            <a:r>
              <a:rPr kumimoji="1" lang="en-US" altLang="ko-KR" sz="36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1</a:t>
            </a:r>
            <a:r>
              <a:rPr kumimoji="1" lang="ko-KR" altLang="en-US" sz="3600" kern="0" spc="-110" dirty="0">
                <a:solidFill>
                  <a:schemeClr val="tx1">
                    <a:alpha val="75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줄로 적어주세요</a:t>
            </a:r>
          </a:p>
        </p:txBody>
      </p:sp>
      <p:sp>
        <p:nvSpPr>
          <p:cNvPr id="5" name="모서리가 둥근 직사각형 17">
            <a:extLst>
              <a:ext uri="{FF2B5EF4-FFF2-40B4-BE49-F238E27FC236}">
                <a16:creationId xmlns:a16="http://schemas.microsoft.com/office/drawing/2014/main" id="{039CA22B-FA5A-A0B0-EC5D-C1FF0F342322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모서리가 둥근 직사각형 3">
            <a:extLst>
              <a:ext uri="{FF2B5EF4-FFF2-40B4-BE49-F238E27FC236}">
                <a16:creationId xmlns:a16="http://schemas.microsoft.com/office/drawing/2014/main" id="{CFBC4208-0D8B-A61C-FFF4-32716B4D8CDB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510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71DD0A6-77FE-FC03-8857-602BAED4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2413" cy="13715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703153-1A18-107F-0EF1-5F0D0C5F8EA1}"/>
              </a:ext>
            </a:extLst>
          </p:cNvPr>
          <p:cNvSpPr txBox="1"/>
          <p:nvPr/>
        </p:nvSpPr>
        <p:spPr>
          <a:xfrm>
            <a:off x="6790530" y="5896196"/>
            <a:ext cx="10801350" cy="20159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0" u="none" strike="noStrike" kern="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강의 주제를 작성하세요</a:t>
            </a:r>
            <a:endParaRPr kumimoji="1" lang="en-US" altLang="ko-KR" sz="8000" u="none" strike="noStrike" kern="0" cap="none" spc="-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챕터 전환 요약 문장을 </a:t>
            </a:r>
            <a:r>
              <a:rPr kumimoji="1" lang="en-US" altLang="ko-KR" sz="36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1</a:t>
            </a:r>
            <a:r>
              <a:rPr kumimoji="1" lang="ko-KR" altLang="en-US" sz="3600" u="none" strike="noStrike" kern="0" cap="none" spc="-110" normalizeH="0" baseline="0" noProof="0" dirty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+mn-cs"/>
              </a:rPr>
              <a:t>줄로 적어주세요</a:t>
            </a:r>
          </a:p>
        </p:txBody>
      </p:sp>
      <p:sp>
        <p:nvSpPr>
          <p:cNvPr id="2" name="모서리가 둥근 직사각형 17">
            <a:extLst>
              <a:ext uri="{FF2B5EF4-FFF2-40B4-BE49-F238E27FC236}">
                <a16:creationId xmlns:a16="http://schemas.microsoft.com/office/drawing/2014/main" id="{C73027A4-CD5D-107B-0CF5-721B73E1F571}"/>
              </a:ext>
            </a:extLst>
          </p:cNvPr>
          <p:cNvSpPr/>
          <p:nvPr/>
        </p:nvSpPr>
        <p:spPr>
          <a:xfrm>
            <a:off x="3506999" y="12002999"/>
            <a:ext cx="17368414" cy="982353"/>
          </a:xfrm>
          <a:prstGeom prst="roundRect">
            <a:avLst/>
          </a:prstGeom>
          <a:solidFill>
            <a:schemeClr val="tx1">
              <a:alpha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자막 표기 위치입니다</a:t>
            </a:r>
            <a:r>
              <a:rPr kumimoji="1" lang="en-US" altLang="ko-KR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kumimoji="1" lang="ko-KR" altLang="en-US" sz="4400" b="1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kumimoji="1" lang="ko-KR" altLang="en-US" sz="4400" b="1" i="0" dirty="0">
                <a:solidFill>
                  <a:schemeClr val="tx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4400" b="1" i="0" dirty="0">
              <a:solidFill>
                <a:schemeClr val="tx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57106F02-9C69-A9CB-F9AE-321A9730877D}"/>
              </a:ext>
            </a:extLst>
          </p:cNvPr>
          <p:cNvSpPr/>
          <p:nvPr/>
        </p:nvSpPr>
        <p:spPr>
          <a:xfrm>
            <a:off x="20875413" y="793491"/>
            <a:ext cx="2362200" cy="553366"/>
          </a:xfrm>
          <a:prstGeom prst="roundRect">
            <a:avLst/>
          </a:prstGeom>
          <a:solidFill>
            <a:schemeClr val="tx1">
              <a:alpha val="1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자동</a:t>
            </a: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로고 표기 위치입니다</a:t>
            </a:r>
            <a:br>
              <a:rPr kumimoji="1"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kumimoji="1"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 후 삭제해 주세요</a:t>
            </a:r>
            <a:endParaRPr kumimoji="1" lang="ko-Kore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05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>
        <a:spAutoFit/>
      </a:bodyPr>
      <a:lstStyle>
        <a:defPPr algn="ctr">
          <a:lnSpc>
            <a:spcPct val="120000"/>
          </a:lnSpc>
          <a:spcBef>
            <a:spcPts val="1200"/>
          </a:spcBef>
          <a:defRPr kumimoji="1" sz="3200" b="1" kern="0" spc="-120" dirty="0" smtClean="0">
            <a:latin typeface="Apple SD Gothic Neo SemiBold" panose="02000300000000000000" pitchFamily="2" charset="-127"/>
            <a:ea typeface="Apple SD Gothic Neo SemiBold" panose="02000300000000000000" pitchFamily="2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16336</TotalTime>
  <Words>5200</Words>
  <Application>Microsoft Macintosh PowerPoint</Application>
  <PresentationFormat>사용자 지정</PresentationFormat>
  <Paragraphs>726</Paragraphs>
  <Slides>63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63</vt:i4>
      </vt:variant>
    </vt:vector>
  </HeadingPairs>
  <TitlesOfParts>
    <vt:vector size="69" baseType="lpstr">
      <vt:lpstr>Arial</vt:lpstr>
      <vt:lpstr>NanumGothic</vt:lpstr>
      <vt:lpstr>Pretendard Variable</vt:lpstr>
      <vt:lpstr>Pretendard</vt:lpstr>
      <vt:lpstr>Pretendard Variable Medium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클레어 유은정</dc:creator>
  <cp:lastModifiedBy>Microsoft Office User</cp:lastModifiedBy>
  <cp:revision>93</cp:revision>
  <dcterms:created xsi:type="dcterms:W3CDTF">2022-09-29T03:46:52Z</dcterms:created>
  <dcterms:modified xsi:type="dcterms:W3CDTF">2025-05-07T03:38:23Z</dcterms:modified>
</cp:coreProperties>
</file>